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80" r:id="rId21"/>
    <p:sldId id="277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32FAC-0854-C51A-1D1D-BF5905C26C59}" v="257" dt="2022-10-23T16:21:24.373"/>
    <p1510:client id="{4214B21A-7C30-EA82-E1AF-0E7767137B66}" v="373" dt="2022-10-23T16:01:07.409"/>
    <p1510:client id="{57AFA5FC-FC3D-C528-67FF-EB67D531F15F}" v="7" dt="2022-10-29T15:02:20.176"/>
    <p1510:client id="{A708414A-BF0A-4B35-BA46-F7EF34364ADB}" v="127" dt="2022-10-23T16:38:19.188"/>
    <p1510:client id="{C08539D9-BB64-0E31-3392-14DCD1D24ABB}" v="46" dt="2022-10-24T17:07:4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thepathway2success.com/50-free-counseling-resources/" TargetMode="External"/><Relationship Id="rId1" Type="http://schemas.openxmlformats.org/officeDocument/2006/relationships/hyperlink" Target="https://www.overcomingobstacles.org/curriculum/#waveTeasers" TargetMode="Externa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hyperlink" Target="https://www.thepathway2success.com/50-free-counseling-resources/" TargetMode="External"/><Relationship Id="rId5" Type="http://schemas.openxmlformats.org/officeDocument/2006/relationships/hyperlink" Target="https://www.overcomingobstacles.org/curriculum/#waveTeasers" TargetMode="External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A2C51-33F1-4D7B-AE5D-8875BF41ABC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97D7ADE-2370-4F70-96B3-A4BB10E15FCD}">
      <dgm:prSet/>
      <dgm:spPr/>
      <dgm:t>
        <a:bodyPr/>
        <a:lstStyle/>
        <a:p>
          <a:r>
            <a:rPr lang="en-US"/>
            <a:t>Growing School- 500-700 students</a:t>
          </a:r>
        </a:p>
      </dgm:t>
    </dgm:pt>
    <dgm:pt modelId="{6C9980E4-83BC-40F3-8E43-E339F994FD42}" type="parTrans" cxnId="{3F2E6719-D45B-4780-85DE-012ECDF2278B}">
      <dgm:prSet/>
      <dgm:spPr/>
      <dgm:t>
        <a:bodyPr/>
        <a:lstStyle/>
        <a:p>
          <a:endParaRPr lang="en-US"/>
        </a:p>
      </dgm:t>
    </dgm:pt>
    <dgm:pt modelId="{672117DD-C724-45AD-BC38-60622AE1B795}" type="sibTrans" cxnId="{3F2E6719-D45B-4780-85DE-012ECDF2278B}">
      <dgm:prSet/>
      <dgm:spPr/>
      <dgm:t>
        <a:bodyPr/>
        <a:lstStyle/>
        <a:p>
          <a:endParaRPr lang="en-US"/>
        </a:p>
      </dgm:t>
    </dgm:pt>
    <dgm:pt modelId="{10D28CEF-DC59-4045-9AD7-CCAB0DCD01CD}">
      <dgm:prSet/>
      <dgm:spPr/>
      <dgm:t>
        <a:bodyPr/>
        <a:lstStyle/>
        <a:p>
          <a:r>
            <a:rPr lang="en-US"/>
            <a:t>Military Community</a:t>
          </a:r>
        </a:p>
      </dgm:t>
    </dgm:pt>
    <dgm:pt modelId="{A07A95F1-596F-4AD3-A9BE-F28E84448BCF}" type="parTrans" cxnId="{9F55935B-1C0F-4672-A1BA-70D51D36A8EC}">
      <dgm:prSet/>
      <dgm:spPr/>
      <dgm:t>
        <a:bodyPr/>
        <a:lstStyle/>
        <a:p>
          <a:endParaRPr lang="en-US"/>
        </a:p>
      </dgm:t>
    </dgm:pt>
    <dgm:pt modelId="{CFE82CF7-B1AE-4FE7-9F30-9B55D6454DAA}" type="sibTrans" cxnId="{9F55935B-1C0F-4672-A1BA-70D51D36A8EC}">
      <dgm:prSet/>
      <dgm:spPr/>
      <dgm:t>
        <a:bodyPr/>
        <a:lstStyle/>
        <a:p>
          <a:endParaRPr lang="en-US"/>
        </a:p>
      </dgm:t>
    </dgm:pt>
    <dgm:pt modelId="{2F3211B6-C3CC-4068-AE77-39AE83C4B21A}">
      <dgm:prSet/>
      <dgm:spPr/>
      <dgm:t>
        <a:bodyPr/>
        <a:lstStyle/>
        <a:p>
          <a:r>
            <a:rPr lang="en-US"/>
            <a:t>Rural</a:t>
          </a:r>
        </a:p>
      </dgm:t>
    </dgm:pt>
    <dgm:pt modelId="{6EF9A996-10B2-4707-B79A-B515F7AB58F6}" type="parTrans" cxnId="{E51D6B0D-9CE5-4D26-8115-C31063CFE764}">
      <dgm:prSet/>
      <dgm:spPr/>
      <dgm:t>
        <a:bodyPr/>
        <a:lstStyle/>
        <a:p>
          <a:endParaRPr lang="en-US"/>
        </a:p>
      </dgm:t>
    </dgm:pt>
    <dgm:pt modelId="{9D286879-4EEC-4497-B0DB-2A2EA55C1087}" type="sibTrans" cxnId="{E51D6B0D-9CE5-4D26-8115-C31063CFE764}">
      <dgm:prSet/>
      <dgm:spPr/>
      <dgm:t>
        <a:bodyPr/>
        <a:lstStyle/>
        <a:p>
          <a:endParaRPr lang="en-US"/>
        </a:p>
      </dgm:t>
    </dgm:pt>
    <dgm:pt modelId="{61F35AAF-B164-49A9-92E5-F21039DF7CF5}">
      <dgm:prSet/>
      <dgm:spPr/>
      <dgm:t>
        <a:bodyPr/>
        <a:lstStyle/>
        <a:p>
          <a:r>
            <a:rPr lang="en-US"/>
            <a:t>Coastal Tourist Town</a:t>
          </a:r>
        </a:p>
      </dgm:t>
    </dgm:pt>
    <dgm:pt modelId="{C5EA083D-B0FD-438B-989B-D83E955177BC}" type="parTrans" cxnId="{F4B8448B-37B9-4682-BDE8-98FED41FF55D}">
      <dgm:prSet/>
      <dgm:spPr/>
      <dgm:t>
        <a:bodyPr/>
        <a:lstStyle/>
        <a:p>
          <a:endParaRPr lang="en-US"/>
        </a:p>
      </dgm:t>
    </dgm:pt>
    <dgm:pt modelId="{3AA3B27C-A360-426C-8304-8E434C009114}" type="sibTrans" cxnId="{F4B8448B-37B9-4682-BDE8-98FED41FF55D}">
      <dgm:prSet/>
      <dgm:spPr/>
      <dgm:t>
        <a:bodyPr/>
        <a:lstStyle/>
        <a:p>
          <a:endParaRPr lang="en-US"/>
        </a:p>
      </dgm:t>
    </dgm:pt>
    <dgm:pt modelId="{88A35350-0B2A-467A-B464-294DE9D5D67E}">
      <dgm:prSet/>
      <dgm:spPr/>
      <dgm:t>
        <a:bodyPr/>
        <a:lstStyle/>
        <a:p>
          <a:r>
            <a:rPr lang="en-US"/>
            <a:t>Swansboro is awesome...come visit!</a:t>
          </a:r>
        </a:p>
      </dgm:t>
    </dgm:pt>
    <dgm:pt modelId="{A4DC8E45-D9DE-4A43-8CCF-F0C19DC45A80}" type="parTrans" cxnId="{06197293-C3C4-42B0-B064-91EF6BE9C1A3}">
      <dgm:prSet/>
      <dgm:spPr/>
      <dgm:t>
        <a:bodyPr/>
        <a:lstStyle/>
        <a:p>
          <a:endParaRPr lang="en-US"/>
        </a:p>
      </dgm:t>
    </dgm:pt>
    <dgm:pt modelId="{EF48B8AE-B3AB-488C-99C0-4D1785A3D6BA}" type="sibTrans" cxnId="{06197293-C3C4-42B0-B064-91EF6BE9C1A3}">
      <dgm:prSet/>
      <dgm:spPr/>
      <dgm:t>
        <a:bodyPr/>
        <a:lstStyle/>
        <a:p>
          <a:endParaRPr lang="en-US"/>
        </a:p>
      </dgm:t>
    </dgm:pt>
    <dgm:pt modelId="{8578D6FA-962D-486E-832E-606677353692}" type="pres">
      <dgm:prSet presAssocID="{5CDA2C51-33F1-4D7B-AE5D-8875BF41ABC1}" presName="vert0" presStyleCnt="0">
        <dgm:presLayoutVars>
          <dgm:dir/>
          <dgm:animOne val="branch"/>
          <dgm:animLvl val="lvl"/>
        </dgm:presLayoutVars>
      </dgm:prSet>
      <dgm:spPr/>
    </dgm:pt>
    <dgm:pt modelId="{D14B4EC1-560E-4EBB-A713-DF02006CE00B}" type="pres">
      <dgm:prSet presAssocID="{D97D7ADE-2370-4F70-96B3-A4BB10E15FCD}" presName="thickLine" presStyleLbl="alignNode1" presStyleIdx="0" presStyleCnt="5"/>
      <dgm:spPr/>
    </dgm:pt>
    <dgm:pt modelId="{8575EF36-8E9F-4C11-8AF8-9CA766400ABA}" type="pres">
      <dgm:prSet presAssocID="{D97D7ADE-2370-4F70-96B3-A4BB10E15FCD}" presName="horz1" presStyleCnt="0"/>
      <dgm:spPr/>
    </dgm:pt>
    <dgm:pt modelId="{0D5CF6C3-9A24-45AB-8508-EB4220E18D7F}" type="pres">
      <dgm:prSet presAssocID="{D97D7ADE-2370-4F70-96B3-A4BB10E15FCD}" presName="tx1" presStyleLbl="revTx" presStyleIdx="0" presStyleCnt="5"/>
      <dgm:spPr/>
    </dgm:pt>
    <dgm:pt modelId="{E91CEE9A-AA05-4AF3-8DFD-FF636850CF34}" type="pres">
      <dgm:prSet presAssocID="{D97D7ADE-2370-4F70-96B3-A4BB10E15FCD}" presName="vert1" presStyleCnt="0"/>
      <dgm:spPr/>
    </dgm:pt>
    <dgm:pt modelId="{D240692F-59D2-4BE2-82E2-BBA85E7323C0}" type="pres">
      <dgm:prSet presAssocID="{10D28CEF-DC59-4045-9AD7-CCAB0DCD01CD}" presName="thickLine" presStyleLbl="alignNode1" presStyleIdx="1" presStyleCnt="5"/>
      <dgm:spPr/>
    </dgm:pt>
    <dgm:pt modelId="{C836656E-C2F0-421A-A54A-001AFE246347}" type="pres">
      <dgm:prSet presAssocID="{10D28CEF-DC59-4045-9AD7-CCAB0DCD01CD}" presName="horz1" presStyleCnt="0"/>
      <dgm:spPr/>
    </dgm:pt>
    <dgm:pt modelId="{F262FA68-0050-4FAE-810B-2F9732EC380C}" type="pres">
      <dgm:prSet presAssocID="{10D28CEF-DC59-4045-9AD7-CCAB0DCD01CD}" presName="tx1" presStyleLbl="revTx" presStyleIdx="1" presStyleCnt="5"/>
      <dgm:spPr/>
    </dgm:pt>
    <dgm:pt modelId="{FD2D9844-58B7-4F15-9B50-803201A04B6C}" type="pres">
      <dgm:prSet presAssocID="{10D28CEF-DC59-4045-9AD7-CCAB0DCD01CD}" presName="vert1" presStyleCnt="0"/>
      <dgm:spPr/>
    </dgm:pt>
    <dgm:pt modelId="{B6BFB03A-5709-45E1-8C4B-B6E8FFE8EED2}" type="pres">
      <dgm:prSet presAssocID="{2F3211B6-C3CC-4068-AE77-39AE83C4B21A}" presName="thickLine" presStyleLbl="alignNode1" presStyleIdx="2" presStyleCnt="5"/>
      <dgm:spPr/>
    </dgm:pt>
    <dgm:pt modelId="{E1338362-74AB-4F29-8E4B-140255F2797C}" type="pres">
      <dgm:prSet presAssocID="{2F3211B6-C3CC-4068-AE77-39AE83C4B21A}" presName="horz1" presStyleCnt="0"/>
      <dgm:spPr/>
    </dgm:pt>
    <dgm:pt modelId="{E8E96A7E-2129-4B14-BE03-8F66237B9F15}" type="pres">
      <dgm:prSet presAssocID="{2F3211B6-C3CC-4068-AE77-39AE83C4B21A}" presName="tx1" presStyleLbl="revTx" presStyleIdx="2" presStyleCnt="5"/>
      <dgm:spPr/>
    </dgm:pt>
    <dgm:pt modelId="{A64E3205-E822-4F87-A604-0D3EBAD5D6E9}" type="pres">
      <dgm:prSet presAssocID="{2F3211B6-C3CC-4068-AE77-39AE83C4B21A}" presName="vert1" presStyleCnt="0"/>
      <dgm:spPr/>
    </dgm:pt>
    <dgm:pt modelId="{0F57A81F-350A-43E8-A483-3C4C2968A51D}" type="pres">
      <dgm:prSet presAssocID="{61F35AAF-B164-49A9-92E5-F21039DF7CF5}" presName="thickLine" presStyleLbl="alignNode1" presStyleIdx="3" presStyleCnt="5"/>
      <dgm:spPr/>
    </dgm:pt>
    <dgm:pt modelId="{5297382D-D11C-4F80-AE38-EED85A5CF1E8}" type="pres">
      <dgm:prSet presAssocID="{61F35AAF-B164-49A9-92E5-F21039DF7CF5}" presName="horz1" presStyleCnt="0"/>
      <dgm:spPr/>
    </dgm:pt>
    <dgm:pt modelId="{D77CFCD6-64C4-4620-8271-7310CFD12F2D}" type="pres">
      <dgm:prSet presAssocID="{61F35AAF-B164-49A9-92E5-F21039DF7CF5}" presName="tx1" presStyleLbl="revTx" presStyleIdx="3" presStyleCnt="5"/>
      <dgm:spPr/>
    </dgm:pt>
    <dgm:pt modelId="{A9432F5F-2B20-44D7-98BC-70097C48C6F1}" type="pres">
      <dgm:prSet presAssocID="{61F35AAF-B164-49A9-92E5-F21039DF7CF5}" presName="vert1" presStyleCnt="0"/>
      <dgm:spPr/>
    </dgm:pt>
    <dgm:pt modelId="{DEE0B744-2505-4065-8E52-D7A5712F7219}" type="pres">
      <dgm:prSet presAssocID="{88A35350-0B2A-467A-B464-294DE9D5D67E}" presName="thickLine" presStyleLbl="alignNode1" presStyleIdx="4" presStyleCnt="5"/>
      <dgm:spPr/>
    </dgm:pt>
    <dgm:pt modelId="{DA411377-1B40-41C8-B878-0AAC6CE195CE}" type="pres">
      <dgm:prSet presAssocID="{88A35350-0B2A-467A-B464-294DE9D5D67E}" presName="horz1" presStyleCnt="0"/>
      <dgm:spPr/>
    </dgm:pt>
    <dgm:pt modelId="{79FA287A-46AF-4326-9210-0D4153072062}" type="pres">
      <dgm:prSet presAssocID="{88A35350-0B2A-467A-B464-294DE9D5D67E}" presName="tx1" presStyleLbl="revTx" presStyleIdx="4" presStyleCnt="5"/>
      <dgm:spPr/>
    </dgm:pt>
    <dgm:pt modelId="{2969530C-186E-4998-872E-7D52B1F8F0D4}" type="pres">
      <dgm:prSet presAssocID="{88A35350-0B2A-467A-B464-294DE9D5D67E}" presName="vert1" presStyleCnt="0"/>
      <dgm:spPr/>
    </dgm:pt>
  </dgm:ptLst>
  <dgm:cxnLst>
    <dgm:cxn modelId="{E51D6B0D-9CE5-4D26-8115-C31063CFE764}" srcId="{5CDA2C51-33F1-4D7B-AE5D-8875BF41ABC1}" destId="{2F3211B6-C3CC-4068-AE77-39AE83C4B21A}" srcOrd="2" destOrd="0" parTransId="{6EF9A996-10B2-4707-B79A-B515F7AB58F6}" sibTransId="{9D286879-4EEC-4497-B0DB-2A2EA55C1087}"/>
    <dgm:cxn modelId="{3F2E6719-D45B-4780-85DE-012ECDF2278B}" srcId="{5CDA2C51-33F1-4D7B-AE5D-8875BF41ABC1}" destId="{D97D7ADE-2370-4F70-96B3-A4BB10E15FCD}" srcOrd="0" destOrd="0" parTransId="{6C9980E4-83BC-40F3-8E43-E339F994FD42}" sibTransId="{672117DD-C724-45AD-BC38-60622AE1B795}"/>
    <dgm:cxn modelId="{0B0E3238-9D37-4B58-9C4B-0C4A89B5910B}" type="presOf" srcId="{10D28CEF-DC59-4045-9AD7-CCAB0DCD01CD}" destId="{F262FA68-0050-4FAE-810B-2F9732EC380C}" srcOrd="0" destOrd="0" presId="urn:microsoft.com/office/officeart/2008/layout/LinedList"/>
    <dgm:cxn modelId="{9F55935B-1C0F-4672-A1BA-70D51D36A8EC}" srcId="{5CDA2C51-33F1-4D7B-AE5D-8875BF41ABC1}" destId="{10D28CEF-DC59-4045-9AD7-CCAB0DCD01CD}" srcOrd="1" destOrd="0" parTransId="{A07A95F1-596F-4AD3-A9BE-F28E84448BCF}" sibTransId="{CFE82CF7-B1AE-4FE7-9F30-9B55D6454DAA}"/>
    <dgm:cxn modelId="{BCC5406B-CBD8-4C1B-8143-1964BFF94D12}" type="presOf" srcId="{2F3211B6-C3CC-4068-AE77-39AE83C4B21A}" destId="{E8E96A7E-2129-4B14-BE03-8F66237B9F15}" srcOrd="0" destOrd="0" presId="urn:microsoft.com/office/officeart/2008/layout/LinedList"/>
    <dgm:cxn modelId="{30C70B79-C8E7-4EBC-8A6F-4A54BA3DE5DC}" type="presOf" srcId="{5CDA2C51-33F1-4D7B-AE5D-8875BF41ABC1}" destId="{8578D6FA-962D-486E-832E-606677353692}" srcOrd="0" destOrd="0" presId="urn:microsoft.com/office/officeart/2008/layout/LinedList"/>
    <dgm:cxn modelId="{F4B8448B-37B9-4682-BDE8-98FED41FF55D}" srcId="{5CDA2C51-33F1-4D7B-AE5D-8875BF41ABC1}" destId="{61F35AAF-B164-49A9-92E5-F21039DF7CF5}" srcOrd="3" destOrd="0" parTransId="{C5EA083D-B0FD-438B-989B-D83E955177BC}" sibTransId="{3AA3B27C-A360-426C-8304-8E434C009114}"/>
    <dgm:cxn modelId="{06197293-C3C4-42B0-B064-91EF6BE9C1A3}" srcId="{5CDA2C51-33F1-4D7B-AE5D-8875BF41ABC1}" destId="{88A35350-0B2A-467A-B464-294DE9D5D67E}" srcOrd="4" destOrd="0" parTransId="{A4DC8E45-D9DE-4A43-8CCF-F0C19DC45A80}" sibTransId="{EF48B8AE-B3AB-488C-99C0-4D1785A3D6BA}"/>
    <dgm:cxn modelId="{BC7B1DA3-2185-4E09-A31F-DE06C0735CDA}" type="presOf" srcId="{D97D7ADE-2370-4F70-96B3-A4BB10E15FCD}" destId="{0D5CF6C3-9A24-45AB-8508-EB4220E18D7F}" srcOrd="0" destOrd="0" presId="urn:microsoft.com/office/officeart/2008/layout/LinedList"/>
    <dgm:cxn modelId="{1D9C5CB4-7F62-463E-8E88-72DE354D38EE}" type="presOf" srcId="{88A35350-0B2A-467A-B464-294DE9D5D67E}" destId="{79FA287A-46AF-4326-9210-0D4153072062}" srcOrd="0" destOrd="0" presId="urn:microsoft.com/office/officeart/2008/layout/LinedList"/>
    <dgm:cxn modelId="{6E3E2AEE-9C64-4127-9219-370363ED9B4D}" type="presOf" srcId="{61F35AAF-B164-49A9-92E5-F21039DF7CF5}" destId="{D77CFCD6-64C4-4620-8271-7310CFD12F2D}" srcOrd="0" destOrd="0" presId="urn:microsoft.com/office/officeart/2008/layout/LinedList"/>
    <dgm:cxn modelId="{11973AC8-492B-420C-9299-40178BD548F6}" type="presParOf" srcId="{8578D6FA-962D-486E-832E-606677353692}" destId="{D14B4EC1-560E-4EBB-A713-DF02006CE00B}" srcOrd="0" destOrd="0" presId="urn:microsoft.com/office/officeart/2008/layout/LinedList"/>
    <dgm:cxn modelId="{3F4D288B-4041-4984-8538-B5E7EF6E24F6}" type="presParOf" srcId="{8578D6FA-962D-486E-832E-606677353692}" destId="{8575EF36-8E9F-4C11-8AF8-9CA766400ABA}" srcOrd="1" destOrd="0" presId="urn:microsoft.com/office/officeart/2008/layout/LinedList"/>
    <dgm:cxn modelId="{B8B1B796-1DFB-4272-9F9C-E6D7303D7EEC}" type="presParOf" srcId="{8575EF36-8E9F-4C11-8AF8-9CA766400ABA}" destId="{0D5CF6C3-9A24-45AB-8508-EB4220E18D7F}" srcOrd="0" destOrd="0" presId="urn:microsoft.com/office/officeart/2008/layout/LinedList"/>
    <dgm:cxn modelId="{A1F66085-CDDA-4FED-82F7-ED43D2FBFFB4}" type="presParOf" srcId="{8575EF36-8E9F-4C11-8AF8-9CA766400ABA}" destId="{E91CEE9A-AA05-4AF3-8DFD-FF636850CF34}" srcOrd="1" destOrd="0" presId="urn:microsoft.com/office/officeart/2008/layout/LinedList"/>
    <dgm:cxn modelId="{0EF1D755-E423-4C9E-A367-E948F1AB6EB3}" type="presParOf" srcId="{8578D6FA-962D-486E-832E-606677353692}" destId="{D240692F-59D2-4BE2-82E2-BBA85E7323C0}" srcOrd="2" destOrd="0" presId="urn:microsoft.com/office/officeart/2008/layout/LinedList"/>
    <dgm:cxn modelId="{8C6C6F1E-6FE4-48BF-BE42-3FC6BE067396}" type="presParOf" srcId="{8578D6FA-962D-486E-832E-606677353692}" destId="{C836656E-C2F0-421A-A54A-001AFE246347}" srcOrd="3" destOrd="0" presId="urn:microsoft.com/office/officeart/2008/layout/LinedList"/>
    <dgm:cxn modelId="{F93DCEBA-E2B7-4EAC-B514-258FA17F6728}" type="presParOf" srcId="{C836656E-C2F0-421A-A54A-001AFE246347}" destId="{F262FA68-0050-4FAE-810B-2F9732EC380C}" srcOrd="0" destOrd="0" presId="urn:microsoft.com/office/officeart/2008/layout/LinedList"/>
    <dgm:cxn modelId="{F7D36E11-CEDE-413D-9AF2-5D569C8F9D14}" type="presParOf" srcId="{C836656E-C2F0-421A-A54A-001AFE246347}" destId="{FD2D9844-58B7-4F15-9B50-803201A04B6C}" srcOrd="1" destOrd="0" presId="urn:microsoft.com/office/officeart/2008/layout/LinedList"/>
    <dgm:cxn modelId="{68775A05-7D05-4DFE-9F99-94F51342CA85}" type="presParOf" srcId="{8578D6FA-962D-486E-832E-606677353692}" destId="{B6BFB03A-5709-45E1-8C4B-B6E8FFE8EED2}" srcOrd="4" destOrd="0" presId="urn:microsoft.com/office/officeart/2008/layout/LinedList"/>
    <dgm:cxn modelId="{7A569A9A-BF08-407B-8B69-351BCC293B4B}" type="presParOf" srcId="{8578D6FA-962D-486E-832E-606677353692}" destId="{E1338362-74AB-4F29-8E4B-140255F2797C}" srcOrd="5" destOrd="0" presId="urn:microsoft.com/office/officeart/2008/layout/LinedList"/>
    <dgm:cxn modelId="{85D680A3-2EFC-41BA-855B-A3C8FC29083B}" type="presParOf" srcId="{E1338362-74AB-4F29-8E4B-140255F2797C}" destId="{E8E96A7E-2129-4B14-BE03-8F66237B9F15}" srcOrd="0" destOrd="0" presId="urn:microsoft.com/office/officeart/2008/layout/LinedList"/>
    <dgm:cxn modelId="{B7FA6D84-84E2-4233-BA3E-FC38BAF76D17}" type="presParOf" srcId="{E1338362-74AB-4F29-8E4B-140255F2797C}" destId="{A64E3205-E822-4F87-A604-0D3EBAD5D6E9}" srcOrd="1" destOrd="0" presId="urn:microsoft.com/office/officeart/2008/layout/LinedList"/>
    <dgm:cxn modelId="{EEF64490-90F8-463E-B465-2B74FCCBDB33}" type="presParOf" srcId="{8578D6FA-962D-486E-832E-606677353692}" destId="{0F57A81F-350A-43E8-A483-3C4C2968A51D}" srcOrd="6" destOrd="0" presId="urn:microsoft.com/office/officeart/2008/layout/LinedList"/>
    <dgm:cxn modelId="{A3BC6DFD-B9D7-4920-A76F-F0A5B574B783}" type="presParOf" srcId="{8578D6FA-962D-486E-832E-606677353692}" destId="{5297382D-D11C-4F80-AE38-EED85A5CF1E8}" srcOrd="7" destOrd="0" presId="urn:microsoft.com/office/officeart/2008/layout/LinedList"/>
    <dgm:cxn modelId="{F77AC97A-26EF-4ADB-8BC0-412F0EC7B553}" type="presParOf" srcId="{5297382D-D11C-4F80-AE38-EED85A5CF1E8}" destId="{D77CFCD6-64C4-4620-8271-7310CFD12F2D}" srcOrd="0" destOrd="0" presId="urn:microsoft.com/office/officeart/2008/layout/LinedList"/>
    <dgm:cxn modelId="{BA3F1DE1-522C-40AE-B6A6-1FCAE8788A48}" type="presParOf" srcId="{5297382D-D11C-4F80-AE38-EED85A5CF1E8}" destId="{A9432F5F-2B20-44D7-98BC-70097C48C6F1}" srcOrd="1" destOrd="0" presId="urn:microsoft.com/office/officeart/2008/layout/LinedList"/>
    <dgm:cxn modelId="{A5269D5E-AD08-458E-BF40-8DC95F2AB804}" type="presParOf" srcId="{8578D6FA-962D-486E-832E-606677353692}" destId="{DEE0B744-2505-4065-8E52-D7A5712F7219}" srcOrd="8" destOrd="0" presId="urn:microsoft.com/office/officeart/2008/layout/LinedList"/>
    <dgm:cxn modelId="{604FFA0A-9E50-4E8A-B1C2-1CE6A17BA68E}" type="presParOf" srcId="{8578D6FA-962D-486E-832E-606677353692}" destId="{DA411377-1B40-41C8-B878-0AAC6CE195CE}" srcOrd="9" destOrd="0" presId="urn:microsoft.com/office/officeart/2008/layout/LinedList"/>
    <dgm:cxn modelId="{7FA9186F-5A00-4C7B-9619-CF35892AF4E7}" type="presParOf" srcId="{DA411377-1B40-41C8-B878-0AAC6CE195CE}" destId="{79FA287A-46AF-4326-9210-0D4153072062}" srcOrd="0" destOrd="0" presId="urn:microsoft.com/office/officeart/2008/layout/LinedList"/>
    <dgm:cxn modelId="{1BBF6098-E659-4B0A-A886-C0123A71A4DF}" type="presParOf" srcId="{DA411377-1B40-41C8-B878-0AAC6CE195CE}" destId="{2969530C-186E-4998-872E-7D52B1F8F0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3A2AA-F8BD-4EF4-AAB4-299BA5B30E4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F17A3E-250E-4E73-980D-081467903409}">
      <dgm:prSet/>
      <dgm:spPr/>
      <dgm:t>
        <a:bodyPr/>
        <a:lstStyle/>
        <a:p>
          <a:r>
            <a:rPr lang="en-US"/>
            <a:t>COVID- This needs no other words</a:t>
          </a:r>
        </a:p>
      </dgm:t>
    </dgm:pt>
    <dgm:pt modelId="{D79214EA-0075-4736-8237-7DFC7BEFB92C}" type="parTrans" cxnId="{6E9031D9-3558-41AD-B491-6A4D45FE690D}">
      <dgm:prSet/>
      <dgm:spPr/>
      <dgm:t>
        <a:bodyPr/>
        <a:lstStyle/>
        <a:p>
          <a:endParaRPr lang="en-US"/>
        </a:p>
      </dgm:t>
    </dgm:pt>
    <dgm:pt modelId="{2E120DC0-657B-4833-8AEA-72D840CE0610}" type="sibTrans" cxnId="{6E9031D9-3558-41AD-B491-6A4D45FE690D}">
      <dgm:prSet/>
      <dgm:spPr/>
      <dgm:t>
        <a:bodyPr/>
        <a:lstStyle/>
        <a:p>
          <a:endParaRPr lang="en-US"/>
        </a:p>
      </dgm:t>
    </dgm:pt>
    <dgm:pt modelId="{0C02F735-6946-467C-B93D-4C746E778D64}">
      <dgm:prSet/>
      <dgm:spPr/>
      <dgm:t>
        <a:bodyPr/>
        <a:lstStyle/>
        <a:p>
          <a:r>
            <a:rPr lang="en-US"/>
            <a:t>Florence- We missed 8 weeks of school fall 2018</a:t>
          </a:r>
        </a:p>
      </dgm:t>
    </dgm:pt>
    <dgm:pt modelId="{43DB4C35-5770-4AB2-AF43-9D596F58CB2A}" type="parTrans" cxnId="{383B0DBD-B5DC-47A2-878D-7FF59B0E9096}">
      <dgm:prSet/>
      <dgm:spPr/>
      <dgm:t>
        <a:bodyPr/>
        <a:lstStyle/>
        <a:p>
          <a:endParaRPr lang="en-US"/>
        </a:p>
      </dgm:t>
    </dgm:pt>
    <dgm:pt modelId="{4E7F075F-9BA8-47C5-BD07-CBCAF0D1EA30}" type="sibTrans" cxnId="{383B0DBD-B5DC-47A2-878D-7FF59B0E9096}">
      <dgm:prSet/>
      <dgm:spPr/>
      <dgm:t>
        <a:bodyPr/>
        <a:lstStyle/>
        <a:p>
          <a:endParaRPr lang="en-US"/>
        </a:p>
      </dgm:t>
    </dgm:pt>
    <dgm:pt modelId="{E8A69426-6F1E-4DF6-AD55-D1075E35ECCC}">
      <dgm:prSet/>
      <dgm:spPr/>
      <dgm:t>
        <a:bodyPr/>
        <a:lstStyle/>
        <a:p>
          <a:r>
            <a:rPr lang="en-US"/>
            <a:t>My fifth graders- this is their </a:t>
          </a:r>
          <a:r>
            <a:rPr lang="en-US">
              <a:latin typeface="Avenir Next LT Pro"/>
            </a:rPr>
            <a:t>first</a:t>
          </a:r>
          <a:r>
            <a:rPr lang="en-US"/>
            <a:t> normal school year in 4 years!</a:t>
          </a:r>
        </a:p>
      </dgm:t>
    </dgm:pt>
    <dgm:pt modelId="{C8FBC033-F56C-4CAF-86D8-3851C06B9BD0}" type="parTrans" cxnId="{F2257DFB-EE9D-4F57-B630-6F2868A94A8E}">
      <dgm:prSet/>
      <dgm:spPr/>
      <dgm:t>
        <a:bodyPr/>
        <a:lstStyle/>
        <a:p>
          <a:endParaRPr lang="en-US"/>
        </a:p>
      </dgm:t>
    </dgm:pt>
    <dgm:pt modelId="{83B612AA-58DE-49BF-9FCE-CB27C4B0708D}" type="sibTrans" cxnId="{F2257DFB-EE9D-4F57-B630-6F2868A94A8E}">
      <dgm:prSet/>
      <dgm:spPr/>
      <dgm:t>
        <a:bodyPr/>
        <a:lstStyle/>
        <a:p>
          <a:endParaRPr lang="en-US"/>
        </a:p>
      </dgm:t>
    </dgm:pt>
    <dgm:pt modelId="{822028EC-62E2-4D43-AB55-3156C8DDAC12}" type="pres">
      <dgm:prSet presAssocID="{3A63A2AA-F8BD-4EF4-AAB4-299BA5B30E4F}" presName="outerComposite" presStyleCnt="0">
        <dgm:presLayoutVars>
          <dgm:chMax val="5"/>
          <dgm:dir/>
          <dgm:resizeHandles val="exact"/>
        </dgm:presLayoutVars>
      </dgm:prSet>
      <dgm:spPr/>
    </dgm:pt>
    <dgm:pt modelId="{9B852E19-77ED-4F96-AB27-C39BC5005ADC}" type="pres">
      <dgm:prSet presAssocID="{3A63A2AA-F8BD-4EF4-AAB4-299BA5B30E4F}" presName="dummyMaxCanvas" presStyleCnt="0">
        <dgm:presLayoutVars/>
      </dgm:prSet>
      <dgm:spPr/>
    </dgm:pt>
    <dgm:pt modelId="{6AD8388E-8251-4F7D-8884-DDE0A728B548}" type="pres">
      <dgm:prSet presAssocID="{3A63A2AA-F8BD-4EF4-AAB4-299BA5B30E4F}" presName="ThreeNodes_1" presStyleLbl="node1" presStyleIdx="0" presStyleCnt="3">
        <dgm:presLayoutVars>
          <dgm:bulletEnabled val="1"/>
        </dgm:presLayoutVars>
      </dgm:prSet>
      <dgm:spPr/>
    </dgm:pt>
    <dgm:pt modelId="{E0A77D39-8FFD-4CD2-9C58-B2E6D638D87E}" type="pres">
      <dgm:prSet presAssocID="{3A63A2AA-F8BD-4EF4-AAB4-299BA5B30E4F}" presName="ThreeNodes_2" presStyleLbl="node1" presStyleIdx="1" presStyleCnt="3">
        <dgm:presLayoutVars>
          <dgm:bulletEnabled val="1"/>
        </dgm:presLayoutVars>
      </dgm:prSet>
      <dgm:spPr/>
    </dgm:pt>
    <dgm:pt modelId="{0BA44D72-C72B-4323-8489-315BE52AEE35}" type="pres">
      <dgm:prSet presAssocID="{3A63A2AA-F8BD-4EF4-AAB4-299BA5B30E4F}" presName="ThreeNodes_3" presStyleLbl="node1" presStyleIdx="2" presStyleCnt="3">
        <dgm:presLayoutVars>
          <dgm:bulletEnabled val="1"/>
        </dgm:presLayoutVars>
      </dgm:prSet>
      <dgm:spPr/>
    </dgm:pt>
    <dgm:pt modelId="{AB273711-A117-4102-954F-4200992004A8}" type="pres">
      <dgm:prSet presAssocID="{3A63A2AA-F8BD-4EF4-AAB4-299BA5B30E4F}" presName="ThreeConn_1-2" presStyleLbl="fgAccFollowNode1" presStyleIdx="0" presStyleCnt="2">
        <dgm:presLayoutVars>
          <dgm:bulletEnabled val="1"/>
        </dgm:presLayoutVars>
      </dgm:prSet>
      <dgm:spPr/>
    </dgm:pt>
    <dgm:pt modelId="{96DF8C7C-A382-4070-B29B-9AB11E66DFF4}" type="pres">
      <dgm:prSet presAssocID="{3A63A2AA-F8BD-4EF4-AAB4-299BA5B30E4F}" presName="ThreeConn_2-3" presStyleLbl="fgAccFollowNode1" presStyleIdx="1" presStyleCnt="2">
        <dgm:presLayoutVars>
          <dgm:bulletEnabled val="1"/>
        </dgm:presLayoutVars>
      </dgm:prSet>
      <dgm:spPr/>
    </dgm:pt>
    <dgm:pt modelId="{F7561D65-10E3-4C22-8EC2-30669CB82B58}" type="pres">
      <dgm:prSet presAssocID="{3A63A2AA-F8BD-4EF4-AAB4-299BA5B30E4F}" presName="ThreeNodes_1_text" presStyleLbl="node1" presStyleIdx="2" presStyleCnt="3">
        <dgm:presLayoutVars>
          <dgm:bulletEnabled val="1"/>
        </dgm:presLayoutVars>
      </dgm:prSet>
      <dgm:spPr/>
    </dgm:pt>
    <dgm:pt modelId="{9705C725-DC03-451F-86EB-3D18B4F17599}" type="pres">
      <dgm:prSet presAssocID="{3A63A2AA-F8BD-4EF4-AAB4-299BA5B30E4F}" presName="ThreeNodes_2_text" presStyleLbl="node1" presStyleIdx="2" presStyleCnt="3">
        <dgm:presLayoutVars>
          <dgm:bulletEnabled val="1"/>
        </dgm:presLayoutVars>
      </dgm:prSet>
      <dgm:spPr/>
    </dgm:pt>
    <dgm:pt modelId="{3802ADBC-7CC8-40B2-B784-3D30384EADE1}" type="pres">
      <dgm:prSet presAssocID="{3A63A2AA-F8BD-4EF4-AAB4-299BA5B30E4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5B1012-05CE-47C4-8191-6F7FD02BA357}" type="presOf" srcId="{4E7F075F-9BA8-47C5-BD07-CBCAF0D1EA30}" destId="{96DF8C7C-A382-4070-B29B-9AB11E66DFF4}" srcOrd="0" destOrd="0" presId="urn:microsoft.com/office/officeart/2005/8/layout/vProcess5"/>
    <dgm:cxn modelId="{FB69B621-67D2-4CCA-96AC-670ACDC4B8A7}" type="presOf" srcId="{83F17A3E-250E-4E73-980D-081467903409}" destId="{F7561D65-10E3-4C22-8EC2-30669CB82B58}" srcOrd="1" destOrd="0" presId="urn:microsoft.com/office/officeart/2005/8/layout/vProcess5"/>
    <dgm:cxn modelId="{C72DA033-B570-48DB-BDF5-675C9D697992}" type="presOf" srcId="{E8A69426-6F1E-4DF6-AD55-D1075E35ECCC}" destId="{0BA44D72-C72B-4323-8489-315BE52AEE35}" srcOrd="0" destOrd="0" presId="urn:microsoft.com/office/officeart/2005/8/layout/vProcess5"/>
    <dgm:cxn modelId="{747CE467-F5B2-4FCB-9F12-E289C231CF86}" type="presOf" srcId="{E8A69426-6F1E-4DF6-AD55-D1075E35ECCC}" destId="{3802ADBC-7CC8-40B2-B784-3D30384EADE1}" srcOrd="1" destOrd="0" presId="urn:microsoft.com/office/officeart/2005/8/layout/vProcess5"/>
    <dgm:cxn modelId="{4C6A246D-00DA-499B-AC31-8140A605A6C1}" type="presOf" srcId="{0C02F735-6946-467C-B93D-4C746E778D64}" destId="{9705C725-DC03-451F-86EB-3D18B4F17599}" srcOrd="1" destOrd="0" presId="urn:microsoft.com/office/officeart/2005/8/layout/vProcess5"/>
    <dgm:cxn modelId="{81D35770-D744-45AB-9BCD-77395CAA4C6B}" type="presOf" srcId="{0C02F735-6946-467C-B93D-4C746E778D64}" destId="{E0A77D39-8FFD-4CD2-9C58-B2E6D638D87E}" srcOrd="0" destOrd="0" presId="urn:microsoft.com/office/officeart/2005/8/layout/vProcess5"/>
    <dgm:cxn modelId="{6540D57C-764F-4CBC-B6A2-8DDE3CB00AA4}" type="presOf" srcId="{3A63A2AA-F8BD-4EF4-AAB4-299BA5B30E4F}" destId="{822028EC-62E2-4D43-AB55-3156C8DDAC12}" srcOrd="0" destOrd="0" presId="urn:microsoft.com/office/officeart/2005/8/layout/vProcess5"/>
    <dgm:cxn modelId="{22B86DA1-7813-418C-8A90-46FB76717314}" type="presOf" srcId="{2E120DC0-657B-4833-8AEA-72D840CE0610}" destId="{AB273711-A117-4102-954F-4200992004A8}" srcOrd="0" destOrd="0" presId="urn:microsoft.com/office/officeart/2005/8/layout/vProcess5"/>
    <dgm:cxn modelId="{383B0DBD-B5DC-47A2-878D-7FF59B0E9096}" srcId="{3A63A2AA-F8BD-4EF4-AAB4-299BA5B30E4F}" destId="{0C02F735-6946-467C-B93D-4C746E778D64}" srcOrd="1" destOrd="0" parTransId="{43DB4C35-5770-4AB2-AF43-9D596F58CB2A}" sibTransId="{4E7F075F-9BA8-47C5-BD07-CBCAF0D1EA30}"/>
    <dgm:cxn modelId="{6E9031D9-3558-41AD-B491-6A4D45FE690D}" srcId="{3A63A2AA-F8BD-4EF4-AAB4-299BA5B30E4F}" destId="{83F17A3E-250E-4E73-980D-081467903409}" srcOrd="0" destOrd="0" parTransId="{D79214EA-0075-4736-8237-7DFC7BEFB92C}" sibTransId="{2E120DC0-657B-4833-8AEA-72D840CE0610}"/>
    <dgm:cxn modelId="{0F2EF6DC-A94A-4AFD-9B65-9251E98C1B3C}" type="presOf" srcId="{83F17A3E-250E-4E73-980D-081467903409}" destId="{6AD8388E-8251-4F7D-8884-DDE0A728B548}" srcOrd="0" destOrd="0" presId="urn:microsoft.com/office/officeart/2005/8/layout/vProcess5"/>
    <dgm:cxn modelId="{F2257DFB-EE9D-4F57-B630-6F2868A94A8E}" srcId="{3A63A2AA-F8BD-4EF4-AAB4-299BA5B30E4F}" destId="{E8A69426-6F1E-4DF6-AD55-D1075E35ECCC}" srcOrd="2" destOrd="0" parTransId="{C8FBC033-F56C-4CAF-86D8-3851C06B9BD0}" sibTransId="{83B612AA-58DE-49BF-9FCE-CB27C4B0708D}"/>
    <dgm:cxn modelId="{6006FC3D-D661-46F5-BA36-BA4CA6648779}" type="presParOf" srcId="{822028EC-62E2-4D43-AB55-3156C8DDAC12}" destId="{9B852E19-77ED-4F96-AB27-C39BC5005ADC}" srcOrd="0" destOrd="0" presId="urn:microsoft.com/office/officeart/2005/8/layout/vProcess5"/>
    <dgm:cxn modelId="{28A717E5-6F4A-4765-89B0-601631F7F4E4}" type="presParOf" srcId="{822028EC-62E2-4D43-AB55-3156C8DDAC12}" destId="{6AD8388E-8251-4F7D-8884-DDE0A728B548}" srcOrd="1" destOrd="0" presId="urn:microsoft.com/office/officeart/2005/8/layout/vProcess5"/>
    <dgm:cxn modelId="{AC3236A2-E3D6-4A3A-90B8-878B9CF9E4D5}" type="presParOf" srcId="{822028EC-62E2-4D43-AB55-3156C8DDAC12}" destId="{E0A77D39-8FFD-4CD2-9C58-B2E6D638D87E}" srcOrd="2" destOrd="0" presId="urn:microsoft.com/office/officeart/2005/8/layout/vProcess5"/>
    <dgm:cxn modelId="{0766DECA-59C2-4DAD-A46E-13B08545CB18}" type="presParOf" srcId="{822028EC-62E2-4D43-AB55-3156C8DDAC12}" destId="{0BA44D72-C72B-4323-8489-315BE52AEE35}" srcOrd="3" destOrd="0" presId="urn:microsoft.com/office/officeart/2005/8/layout/vProcess5"/>
    <dgm:cxn modelId="{1A1DFA0E-7E66-46E0-87B8-589C0179E26F}" type="presParOf" srcId="{822028EC-62E2-4D43-AB55-3156C8DDAC12}" destId="{AB273711-A117-4102-954F-4200992004A8}" srcOrd="4" destOrd="0" presId="urn:microsoft.com/office/officeart/2005/8/layout/vProcess5"/>
    <dgm:cxn modelId="{38ECF42E-9A56-4EF8-B4FE-6147C8E1F629}" type="presParOf" srcId="{822028EC-62E2-4D43-AB55-3156C8DDAC12}" destId="{96DF8C7C-A382-4070-B29B-9AB11E66DFF4}" srcOrd="5" destOrd="0" presId="urn:microsoft.com/office/officeart/2005/8/layout/vProcess5"/>
    <dgm:cxn modelId="{C11B383D-0A30-40D7-A109-6191D348D20B}" type="presParOf" srcId="{822028EC-62E2-4D43-AB55-3156C8DDAC12}" destId="{F7561D65-10E3-4C22-8EC2-30669CB82B58}" srcOrd="6" destOrd="0" presId="urn:microsoft.com/office/officeart/2005/8/layout/vProcess5"/>
    <dgm:cxn modelId="{2C97C839-1B77-4DC5-B348-9FD3F674041D}" type="presParOf" srcId="{822028EC-62E2-4D43-AB55-3156C8DDAC12}" destId="{9705C725-DC03-451F-86EB-3D18B4F17599}" srcOrd="7" destOrd="0" presId="urn:microsoft.com/office/officeart/2005/8/layout/vProcess5"/>
    <dgm:cxn modelId="{35107E1E-5E70-48BE-BC7C-F232D320D90C}" type="presParOf" srcId="{822028EC-62E2-4D43-AB55-3156C8DDAC12}" destId="{3802ADBC-7CC8-40B2-B784-3D30384EAD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95A8D-7E43-495F-BB78-3F8B483BDFB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573B3B-29A3-4CA5-9310-5B388669F84C}">
      <dgm:prSet/>
      <dgm:spPr/>
      <dgm:t>
        <a:bodyPr/>
        <a:lstStyle/>
        <a:p>
          <a:r>
            <a:rPr lang="en-US" dirty="0">
              <a:latin typeface="Avenir Next LT Pro"/>
            </a:rPr>
            <a:t>Keep lessons short and easy</a:t>
          </a:r>
          <a:endParaRPr lang="en-US" dirty="0"/>
        </a:p>
      </dgm:t>
    </dgm:pt>
    <dgm:pt modelId="{003DFB14-0DEC-467D-B9EA-3D171A1B9841}" type="parTrans" cxnId="{DD58A4A9-E2AC-414E-BD01-6820AB482BDF}">
      <dgm:prSet/>
      <dgm:spPr/>
      <dgm:t>
        <a:bodyPr/>
        <a:lstStyle/>
        <a:p>
          <a:endParaRPr lang="en-US"/>
        </a:p>
      </dgm:t>
    </dgm:pt>
    <dgm:pt modelId="{42D7ABFF-62FD-4261-8EAB-0E99EFBA05C3}" type="sibTrans" cxnId="{DD58A4A9-E2AC-414E-BD01-6820AB482BDF}">
      <dgm:prSet/>
      <dgm:spPr/>
      <dgm:t>
        <a:bodyPr/>
        <a:lstStyle/>
        <a:p>
          <a:endParaRPr lang="en-US"/>
        </a:p>
      </dgm:t>
    </dgm:pt>
    <dgm:pt modelId="{13F0F018-F1A8-457E-88B7-D10526E79E1B}">
      <dgm:prSet/>
      <dgm:spPr/>
      <dgm:t>
        <a:bodyPr/>
        <a:lstStyle/>
        <a:p>
          <a:r>
            <a:rPr lang="en-US" dirty="0"/>
            <a:t>Consider once a month or even once a week</a:t>
          </a:r>
        </a:p>
      </dgm:t>
    </dgm:pt>
    <dgm:pt modelId="{5B009119-013E-42DB-9668-C23704EBF55B}" type="parTrans" cxnId="{E23952E6-F3F5-4C6B-81AC-810129E1ED23}">
      <dgm:prSet/>
      <dgm:spPr/>
      <dgm:t>
        <a:bodyPr/>
        <a:lstStyle/>
        <a:p>
          <a:endParaRPr lang="en-US"/>
        </a:p>
      </dgm:t>
    </dgm:pt>
    <dgm:pt modelId="{22C897DB-1E06-45D3-83FC-14BEDE470503}" type="sibTrans" cxnId="{E23952E6-F3F5-4C6B-81AC-810129E1ED23}">
      <dgm:prSet/>
      <dgm:spPr/>
      <dgm:t>
        <a:bodyPr/>
        <a:lstStyle/>
        <a:p>
          <a:endParaRPr lang="en-US"/>
        </a:p>
      </dgm:t>
    </dgm:pt>
    <dgm:pt modelId="{C2BF1EA8-8616-4707-BDFD-6E80D63CAE47}">
      <dgm:prSet/>
      <dgm:spPr/>
      <dgm:t>
        <a:bodyPr/>
        <a:lstStyle/>
        <a:p>
          <a:pPr rtl="0"/>
          <a:r>
            <a:rPr lang="en-US" dirty="0"/>
            <a:t>Present at Staff </a:t>
          </a:r>
          <a:r>
            <a:rPr lang="en-US" dirty="0">
              <a:latin typeface="Avenir Next LT Pro"/>
            </a:rPr>
            <a:t>Meetings</a:t>
          </a:r>
          <a:endParaRPr lang="en-US" dirty="0"/>
        </a:p>
      </dgm:t>
    </dgm:pt>
    <dgm:pt modelId="{A55A49CA-29D9-40D3-8843-15B015EA4D91}" type="parTrans" cxnId="{21B7D366-623E-4D03-B9B1-3E24264F1E2B}">
      <dgm:prSet/>
      <dgm:spPr/>
      <dgm:t>
        <a:bodyPr/>
        <a:lstStyle/>
        <a:p>
          <a:endParaRPr lang="en-US"/>
        </a:p>
      </dgm:t>
    </dgm:pt>
    <dgm:pt modelId="{0EB3AE59-A6CA-4C6B-9880-1509839A80FA}" type="sibTrans" cxnId="{21B7D366-623E-4D03-B9B1-3E24264F1E2B}">
      <dgm:prSet/>
      <dgm:spPr/>
      <dgm:t>
        <a:bodyPr/>
        <a:lstStyle/>
        <a:p>
          <a:endParaRPr lang="en-US"/>
        </a:p>
      </dgm:t>
    </dgm:pt>
    <dgm:pt modelId="{A4C8C287-5CE9-45DD-A5F4-751A37A400AB}">
      <dgm:prSet/>
      <dgm:spPr/>
      <dgm:t>
        <a:bodyPr/>
        <a:lstStyle/>
        <a:p>
          <a:r>
            <a:rPr lang="en-US" dirty="0"/>
            <a:t>Follow up with emails, words of encouragement</a:t>
          </a:r>
        </a:p>
      </dgm:t>
    </dgm:pt>
    <dgm:pt modelId="{7793B9B3-A3A5-41B8-8FFC-73A71589ED49}" type="parTrans" cxnId="{227AD515-0553-4DB6-A644-25D76AFCF804}">
      <dgm:prSet/>
      <dgm:spPr/>
      <dgm:t>
        <a:bodyPr/>
        <a:lstStyle/>
        <a:p>
          <a:endParaRPr lang="en-US"/>
        </a:p>
      </dgm:t>
    </dgm:pt>
    <dgm:pt modelId="{4A240763-5CC7-4707-94DB-05F2074FEFC0}" type="sibTrans" cxnId="{227AD515-0553-4DB6-A644-25D76AFCF804}">
      <dgm:prSet/>
      <dgm:spPr/>
      <dgm:t>
        <a:bodyPr/>
        <a:lstStyle/>
        <a:p>
          <a:endParaRPr lang="en-US"/>
        </a:p>
      </dgm:t>
    </dgm:pt>
    <dgm:pt modelId="{60871711-D4F7-4D9C-AFEC-C38DA4D56529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Do you need data...consider using a platform like SWAY so you can see "views"</a:t>
          </a:r>
          <a:endParaRPr lang="en-US" dirty="0"/>
        </a:p>
      </dgm:t>
    </dgm:pt>
    <dgm:pt modelId="{B3438087-4EEE-4C74-851B-0405D05E70A8}" type="parTrans" cxnId="{473B5B23-E142-4153-BAB3-C170799EFB17}">
      <dgm:prSet/>
      <dgm:spPr/>
    </dgm:pt>
    <dgm:pt modelId="{D1B94C89-2152-4BFD-A807-3C92F88D546E}" type="sibTrans" cxnId="{473B5B23-E142-4153-BAB3-C170799EFB17}">
      <dgm:prSet/>
      <dgm:spPr/>
    </dgm:pt>
    <dgm:pt modelId="{329E4BAA-9F2D-402B-BDF3-1F861292EA3C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Give info in small doses!</a:t>
          </a:r>
        </a:p>
      </dgm:t>
    </dgm:pt>
    <dgm:pt modelId="{4A4C0D4C-C16A-4A21-A1EF-7510690E0B13}" type="parTrans" cxnId="{AC3FE44E-CF15-423C-B4A8-F2D4C4A40C1B}">
      <dgm:prSet/>
      <dgm:spPr/>
    </dgm:pt>
    <dgm:pt modelId="{BB9645A1-6EA9-4DF4-A784-D4B6B40A1A24}" type="sibTrans" cxnId="{AC3FE44E-CF15-423C-B4A8-F2D4C4A40C1B}">
      <dgm:prSet/>
      <dgm:spPr/>
    </dgm:pt>
    <dgm:pt modelId="{0F1C232C-3EF2-4622-92BC-D82F9E77F385}" type="pres">
      <dgm:prSet presAssocID="{DF695A8D-7E43-495F-BB78-3F8B483BDFBF}" presName="diagram" presStyleCnt="0">
        <dgm:presLayoutVars>
          <dgm:dir/>
          <dgm:resizeHandles val="exact"/>
        </dgm:presLayoutVars>
      </dgm:prSet>
      <dgm:spPr/>
    </dgm:pt>
    <dgm:pt modelId="{7228C45D-8E2F-49E2-9F14-B827B5A02B97}" type="pres">
      <dgm:prSet presAssocID="{D5573B3B-29A3-4CA5-9310-5B388669F84C}" presName="node" presStyleLbl="node1" presStyleIdx="0" presStyleCnt="6">
        <dgm:presLayoutVars>
          <dgm:bulletEnabled val="1"/>
        </dgm:presLayoutVars>
      </dgm:prSet>
      <dgm:spPr/>
    </dgm:pt>
    <dgm:pt modelId="{A0EB8CD0-679C-4E61-A146-EA934E433185}" type="pres">
      <dgm:prSet presAssocID="{42D7ABFF-62FD-4261-8EAB-0E99EFBA05C3}" presName="sibTrans" presStyleCnt="0"/>
      <dgm:spPr/>
    </dgm:pt>
    <dgm:pt modelId="{00827E53-4B13-4C46-9B04-3B3CC92B2992}" type="pres">
      <dgm:prSet presAssocID="{329E4BAA-9F2D-402B-BDF3-1F861292EA3C}" presName="node" presStyleLbl="node1" presStyleIdx="1" presStyleCnt="6">
        <dgm:presLayoutVars>
          <dgm:bulletEnabled val="1"/>
        </dgm:presLayoutVars>
      </dgm:prSet>
      <dgm:spPr/>
    </dgm:pt>
    <dgm:pt modelId="{6DD54C94-98A8-4BD4-BF50-A55CD9BF9A4C}" type="pres">
      <dgm:prSet presAssocID="{BB9645A1-6EA9-4DF4-A784-D4B6B40A1A24}" presName="sibTrans" presStyleCnt="0"/>
      <dgm:spPr/>
    </dgm:pt>
    <dgm:pt modelId="{B183ED32-0B10-4800-BB65-0BFDE7919321}" type="pres">
      <dgm:prSet presAssocID="{13F0F018-F1A8-457E-88B7-D10526E79E1B}" presName="node" presStyleLbl="node1" presStyleIdx="2" presStyleCnt="6">
        <dgm:presLayoutVars>
          <dgm:bulletEnabled val="1"/>
        </dgm:presLayoutVars>
      </dgm:prSet>
      <dgm:spPr/>
    </dgm:pt>
    <dgm:pt modelId="{37174768-26B8-4065-960C-9D2C4E839826}" type="pres">
      <dgm:prSet presAssocID="{22C897DB-1E06-45D3-83FC-14BEDE470503}" presName="sibTrans" presStyleCnt="0"/>
      <dgm:spPr/>
    </dgm:pt>
    <dgm:pt modelId="{3B802F20-AB83-4FC0-9521-38587A5F649E}" type="pres">
      <dgm:prSet presAssocID="{C2BF1EA8-8616-4707-BDFD-6E80D63CAE47}" presName="node" presStyleLbl="node1" presStyleIdx="3" presStyleCnt="6">
        <dgm:presLayoutVars>
          <dgm:bulletEnabled val="1"/>
        </dgm:presLayoutVars>
      </dgm:prSet>
      <dgm:spPr/>
    </dgm:pt>
    <dgm:pt modelId="{0FAC00CA-3CED-42D2-8527-09D19C526B9D}" type="pres">
      <dgm:prSet presAssocID="{0EB3AE59-A6CA-4C6B-9880-1509839A80FA}" presName="sibTrans" presStyleCnt="0"/>
      <dgm:spPr/>
    </dgm:pt>
    <dgm:pt modelId="{050A64E5-1ABB-4C9B-924A-3DE0B99C2C8F}" type="pres">
      <dgm:prSet presAssocID="{A4C8C287-5CE9-45DD-A5F4-751A37A400AB}" presName="node" presStyleLbl="node1" presStyleIdx="4" presStyleCnt="6">
        <dgm:presLayoutVars>
          <dgm:bulletEnabled val="1"/>
        </dgm:presLayoutVars>
      </dgm:prSet>
      <dgm:spPr/>
    </dgm:pt>
    <dgm:pt modelId="{22E80B68-678B-41DB-972A-E103CD8CCBF8}" type="pres">
      <dgm:prSet presAssocID="{4A240763-5CC7-4707-94DB-05F2074FEFC0}" presName="sibTrans" presStyleCnt="0"/>
      <dgm:spPr/>
    </dgm:pt>
    <dgm:pt modelId="{BACDD5E8-0D99-41B6-B89C-21930F8C8179}" type="pres">
      <dgm:prSet presAssocID="{60871711-D4F7-4D9C-AFEC-C38DA4D56529}" presName="node" presStyleLbl="node1" presStyleIdx="5" presStyleCnt="6">
        <dgm:presLayoutVars>
          <dgm:bulletEnabled val="1"/>
        </dgm:presLayoutVars>
      </dgm:prSet>
      <dgm:spPr/>
    </dgm:pt>
  </dgm:ptLst>
  <dgm:cxnLst>
    <dgm:cxn modelId="{059BF613-DAE7-429C-BFF4-62F083B2AC58}" type="presOf" srcId="{C2BF1EA8-8616-4707-BDFD-6E80D63CAE47}" destId="{3B802F20-AB83-4FC0-9521-38587A5F649E}" srcOrd="0" destOrd="0" presId="urn:microsoft.com/office/officeart/2005/8/layout/default"/>
    <dgm:cxn modelId="{227AD515-0553-4DB6-A644-25D76AFCF804}" srcId="{DF695A8D-7E43-495F-BB78-3F8B483BDFBF}" destId="{A4C8C287-5CE9-45DD-A5F4-751A37A400AB}" srcOrd="4" destOrd="0" parTransId="{7793B9B3-A3A5-41B8-8FFC-73A71589ED49}" sibTransId="{4A240763-5CC7-4707-94DB-05F2074FEFC0}"/>
    <dgm:cxn modelId="{473B5B23-E142-4153-BAB3-C170799EFB17}" srcId="{DF695A8D-7E43-495F-BB78-3F8B483BDFBF}" destId="{60871711-D4F7-4D9C-AFEC-C38DA4D56529}" srcOrd="5" destOrd="0" parTransId="{B3438087-4EEE-4C74-851B-0405D05E70A8}" sibTransId="{D1B94C89-2152-4BFD-A807-3C92F88D546E}"/>
    <dgm:cxn modelId="{8454E428-F851-4D05-A458-81ADE3CE1D74}" type="presOf" srcId="{60871711-D4F7-4D9C-AFEC-C38DA4D56529}" destId="{BACDD5E8-0D99-41B6-B89C-21930F8C8179}" srcOrd="0" destOrd="0" presId="urn:microsoft.com/office/officeart/2005/8/layout/default"/>
    <dgm:cxn modelId="{62C22434-67A7-46A9-AFF9-1C8AEE87DA8F}" type="presOf" srcId="{A4C8C287-5CE9-45DD-A5F4-751A37A400AB}" destId="{050A64E5-1ABB-4C9B-924A-3DE0B99C2C8F}" srcOrd="0" destOrd="0" presId="urn:microsoft.com/office/officeart/2005/8/layout/default"/>
    <dgm:cxn modelId="{21B7D366-623E-4D03-B9B1-3E24264F1E2B}" srcId="{DF695A8D-7E43-495F-BB78-3F8B483BDFBF}" destId="{C2BF1EA8-8616-4707-BDFD-6E80D63CAE47}" srcOrd="3" destOrd="0" parTransId="{A55A49CA-29D9-40D3-8843-15B015EA4D91}" sibTransId="{0EB3AE59-A6CA-4C6B-9880-1509839A80FA}"/>
    <dgm:cxn modelId="{76B9096B-9299-440F-8DA6-848314739D7D}" type="presOf" srcId="{13F0F018-F1A8-457E-88B7-D10526E79E1B}" destId="{B183ED32-0B10-4800-BB65-0BFDE7919321}" srcOrd="0" destOrd="0" presId="urn:microsoft.com/office/officeart/2005/8/layout/default"/>
    <dgm:cxn modelId="{AC3FE44E-CF15-423C-B4A8-F2D4C4A40C1B}" srcId="{DF695A8D-7E43-495F-BB78-3F8B483BDFBF}" destId="{329E4BAA-9F2D-402B-BDF3-1F861292EA3C}" srcOrd="1" destOrd="0" parTransId="{4A4C0D4C-C16A-4A21-A1EF-7510690E0B13}" sibTransId="{BB9645A1-6EA9-4DF4-A784-D4B6B40A1A24}"/>
    <dgm:cxn modelId="{A6AF5193-D641-4C6A-8764-097644A92623}" type="presOf" srcId="{DF695A8D-7E43-495F-BB78-3F8B483BDFBF}" destId="{0F1C232C-3EF2-4622-92BC-D82F9E77F385}" srcOrd="0" destOrd="0" presId="urn:microsoft.com/office/officeart/2005/8/layout/default"/>
    <dgm:cxn modelId="{DD58A4A9-E2AC-414E-BD01-6820AB482BDF}" srcId="{DF695A8D-7E43-495F-BB78-3F8B483BDFBF}" destId="{D5573B3B-29A3-4CA5-9310-5B388669F84C}" srcOrd="0" destOrd="0" parTransId="{003DFB14-0DEC-467D-B9EA-3D171A1B9841}" sibTransId="{42D7ABFF-62FD-4261-8EAB-0E99EFBA05C3}"/>
    <dgm:cxn modelId="{2BF6DBBA-A31F-4D3D-AAA1-4F616DF8366D}" type="presOf" srcId="{329E4BAA-9F2D-402B-BDF3-1F861292EA3C}" destId="{00827E53-4B13-4C46-9B04-3B3CC92B2992}" srcOrd="0" destOrd="0" presId="urn:microsoft.com/office/officeart/2005/8/layout/default"/>
    <dgm:cxn modelId="{E23952E6-F3F5-4C6B-81AC-810129E1ED23}" srcId="{DF695A8D-7E43-495F-BB78-3F8B483BDFBF}" destId="{13F0F018-F1A8-457E-88B7-D10526E79E1B}" srcOrd="2" destOrd="0" parTransId="{5B009119-013E-42DB-9668-C23704EBF55B}" sibTransId="{22C897DB-1E06-45D3-83FC-14BEDE470503}"/>
    <dgm:cxn modelId="{92ACCEF4-B4A2-44DF-8D00-7E2410C36119}" type="presOf" srcId="{D5573B3B-29A3-4CA5-9310-5B388669F84C}" destId="{7228C45D-8E2F-49E2-9F14-B827B5A02B97}" srcOrd="0" destOrd="0" presId="urn:microsoft.com/office/officeart/2005/8/layout/default"/>
    <dgm:cxn modelId="{CE9F5B6B-1871-4D66-B7F6-7496C00AECA3}" type="presParOf" srcId="{0F1C232C-3EF2-4622-92BC-D82F9E77F385}" destId="{7228C45D-8E2F-49E2-9F14-B827B5A02B97}" srcOrd="0" destOrd="0" presId="urn:microsoft.com/office/officeart/2005/8/layout/default"/>
    <dgm:cxn modelId="{87079C2C-A14D-49EE-80FF-6980E5404B92}" type="presParOf" srcId="{0F1C232C-3EF2-4622-92BC-D82F9E77F385}" destId="{A0EB8CD0-679C-4E61-A146-EA934E433185}" srcOrd="1" destOrd="0" presId="urn:microsoft.com/office/officeart/2005/8/layout/default"/>
    <dgm:cxn modelId="{1A656F28-ED96-460A-85AD-016C9FB3FB43}" type="presParOf" srcId="{0F1C232C-3EF2-4622-92BC-D82F9E77F385}" destId="{00827E53-4B13-4C46-9B04-3B3CC92B2992}" srcOrd="2" destOrd="0" presId="urn:microsoft.com/office/officeart/2005/8/layout/default"/>
    <dgm:cxn modelId="{82E3E4C3-8A01-459C-90F1-00DAB9374C48}" type="presParOf" srcId="{0F1C232C-3EF2-4622-92BC-D82F9E77F385}" destId="{6DD54C94-98A8-4BD4-BF50-A55CD9BF9A4C}" srcOrd="3" destOrd="0" presId="urn:microsoft.com/office/officeart/2005/8/layout/default"/>
    <dgm:cxn modelId="{35821B80-FE66-47F1-A573-3AFBC3E8DA83}" type="presParOf" srcId="{0F1C232C-3EF2-4622-92BC-D82F9E77F385}" destId="{B183ED32-0B10-4800-BB65-0BFDE7919321}" srcOrd="4" destOrd="0" presId="urn:microsoft.com/office/officeart/2005/8/layout/default"/>
    <dgm:cxn modelId="{F9265525-3396-4392-A2F3-3FCD740F76E3}" type="presParOf" srcId="{0F1C232C-3EF2-4622-92BC-D82F9E77F385}" destId="{37174768-26B8-4065-960C-9D2C4E839826}" srcOrd="5" destOrd="0" presId="urn:microsoft.com/office/officeart/2005/8/layout/default"/>
    <dgm:cxn modelId="{EAFCDBA3-860A-4341-963C-82A0B642A65A}" type="presParOf" srcId="{0F1C232C-3EF2-4622-92BC-D82F9E77F385}" destId="{3B802F20-AB83-4FC0-9521-38587A5F649E}" srcOrd="6" destOrd="0" presId="urn:microsoft.com/office/officeart/2005/8/layout/default"/>
    <dgm:cxn modelId="{9638E2BD-6D6A-42E9-AA51-D70C178399CF}" type="presParOf" srcId="{0F1C232C-3EF2-4622-92BC-D82F9E77F385}" destId="{0FAC00CA-3CED-42D2-8527-09D19C526B9D}" srcOrd="7" destOrd="0" presId="urn:microsoft.com/office/officeart/2005/8/layout/default"/>
    <dgm:cxn modelId="{C4D7C576-CCF2-4280-952F-064E1DC8A632}" type="presParOf" srcId="{0F1C232C-3EF2-4622-92BC-D82F9E77F385}" destId="{050A64E5-1ABB-4C9B-924A-3DE0B99C2C8F}" srcOrd="8" destOrd="0" presId="urn:microsoft.com/office/officeart/2005/8/layout/default"/>
    <dgm:cxn modelId="{A095D3E2-2843-4DED-A2FE-EDD4B6C4C8D4}" type="presParOf" srcId="{0F1C232C-3EF2-4622-92BC-D82F9E77F385}" destId="{22E80B68-678B-41DB-972A-E103CD8CCBF8}" srcOrd="9" destOrd="0" presId="urn:microsoft.com/office/officeart/2005/8/layout/default"/>
    <dgm:cxn modelId="{A8B09E11-0499-4569-8D32-5DA20ECF4B70}" type="presParOf" srcId="{0F1C232C-3EF2-4622-92BC-D82F9E77F385}" destId="{BACDD5E8-0D99-41B6-B89C-21930F8C81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C94A3-0125-4E49-B16A-F5FDBC76E55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AA906D8-04D3-4937-B8BC-4980F681048B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venir Next LT Pro"/>
            </a:rPr>
            <a:t>QR Code</a:t>
          </a:r>
          <a:endParaRPr lang="en-US"/>
        </a:p>
      </dgm:t>
    </dgm:pt>
    <dgm:pt modelId="{406A2E14-E4CE-47A8-9992-94E66E125DBC}" type="parTrans" cxnId="{44C1190D-F44D-4988-8726-AEAE7D1A93D9}">
      <dgm:prSet/>
      <dgm:spPr/>
      <dgm:t>
        <a:bodyPr/>
        <a:lstStyle/>
        <a:p>
          <a:endParaRPr lang="en-US"/>
        </a:p>
      </dgm:t>
    </dgm:pt>
    <dgm:pt modelId="{06EAE0CE-9DA8-403F-A546-E5526A81355F}" type="sibTrans" cxnId="{44C1190D-F44D-4988-8726-AEAE7D1A93D9}">
      <dgm:prSet/>
      <dgm:spPr/>
      <dgm:t>
        <a:bodyPr/>
        <a:lstStyle/>
        <a:p>
          <a:endParaRPr lang="en-US"/>
        </a:p>
      </dgm:t>
    </dgm:pt>
    <dgm:pt modelId="{4EFDE6BB-E647-4C2B-8A9B-847F110990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hlinkClick xmlns:r="http://schemas.openxmlformats.org/officeDocument/2006/relationships" r:id="rId1"/>
            </a:rPr>
            <a:t>Overcoming Obstacles Website</a:t>
          </a:r>
        </a:p>
      </dgm:t>
    </dgm:pt>
    <dgm:pt modelId="{B93F40D6-118C-4899-BF4E-3D2C32086754}" type="parTrans" cxnId="{B663050B-B188-4AC0-B246-7514C7C4601F}">
      <dgm:prSet/>
      <dgm:spPr/>
      <dgm:t>
        <a:bodyPr/>
        <a:lstStyle/>
        <a:p>
          <a:endParaRPr lang="en-US"/>
        </a:p>
      </dgm:t>
    </dgm:pt>
    <dgm:pt modelId="{10243626-BCF3-4EF2-B3E5-D4EEB6B4E17B}" type="sibTrans" cxnId="{B663050B-B188-4AC0-B246-7514C7C4601F}">
      <dgm:prSet/>
      <dgm:spPr/>
      <dgm:t>
        <a:bodyPr/>
        <a:lstStyle/>
        <a:p>
          <a:endParaRPr lang="en-US"/>
        </a:p>
      </dgm:t>
    </dgm:pt>
    <dgm:pt modelId="{B6244908-03D4-4D0B-A857-EF8ADEAED2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Contact Me Anytime carrie.jackson@onslow.k12.nc.us</a:t>
          </a:r>
        </a:p>
      </dgm:t>
    </dgm:pt>
    <dgm:pt modelId="{BED9F576-FB3A-47CD-9B79-096BCCA5697D}" type="parTrans" cxnId="{032A6856-EEFD-4ADB-9A24-2BF0CCD7EF5D}">
      <dgm:prSet/>
      <dgm:spPr/>
      <dgm:t>
        <a:bodyPr/>
        <a:lstStyle/>
        <a:p>
          <a:endParaRPr lang="en-US"/>
        </a:p>
      </dgm:t>
    </dgm:pt>
    <dgm:pt modelId="{240B921E-9FB2-42E4-84A1-94A31CF47573}" type="sibTrans" cxnId="{032A6856-EEFD-4ADB-9A24-2BF0CCD7EF5D}">
      <dgm:prSet/>
      <dgm:spPr/>
      <dgm:t>
        <a:bodyPr/>
        <a:lstStyle/>
        <a:p>
          <a:endParaRPr lang="en-US"/>
        </a:p>
      </dgm:t>
    </dgm:pt>
    <dgm:pt modelId="{375B949C-03F5-4AB9-A232-AB411F6ADD1C}">
      <dgm:prSet phldr="0"/>
      <dgm:spPr/>
      <dgm:t>
        <a:bodyPr/>
        <a:lstStyle/>
        <a:p>
          <a:pPr rtl="0">
            <a:defRPr cap="all"/>
          </a:pPr>
          <a:r>
            <a:rPr lang="en-US">
              <a:latin typeface="Avenir Next LT Pro"/>
              <a:hlinkClick xmlns:r="http://schemas.openxmlformats.org/officeDocument/2006/relationships" r:id="rId2"/>
            </a:rPr>
            <a:t>Free SEL Resource</a:t>
          </a:r>
        </a:p>
      </dgm:t>
    </dgm:pt>
    <dgm:pt modelId="{21C4BD10-FA04-4A43-B8D4-1BC8D08EB005}" type="parTrans" cxnId="{5DE8CD97-4F09-4F1E-ACA2-74F1A4D813DD}">
      <dgm:prSet/>
      <dgm:spPr/>
    </dgm:pt>
    <dgm:pt modelId="{B33C37B0-38EC-43BE-A8C3-CA37A7B5F460}" type="sibTrans" cxnId="{5DE8CD97-4F09-4F1E-ACA2-74F1A4D813DD}">
      <dgm:prSet/>
      <dgm:spPr/>
    </dgm:pt>
    <dgm:pt modelId="{0D97FB33-D2B0-4C7F-A50D-FF32031427F0}" type="pres">
      <dgm:prSet presAssocID="{372C94A3-0125-4E49-B16A-F5FDBC76E559}" presName="root" presStyleCnt="0">
        <dgm:presLayoutVars>
          <dgm:dir/>
          <dgm:resizeHandles val="exact"/>
        </dgm:presLayoutVars>
      </dgm:prSet>
      <dgm:spPr/>
    </dgm:pt>
    <dgm:pt modelId="{E145E600-8CBD-4E62-88F7-299C1AA27288}" type="pres">
      <dgm:prSet presAssocID="{0AA906D8-04D3-4937-B8BC-4980F681048B}" presName="compNode" presStyleCnt="0"/>
      <dgm:spPr/>
    </dgm:pt>
    <dgm:pt modelId="{754E2EB8-51EF-4942-89B5-51E6EFC27CBC}" type="pres">
      <dgm:prSet presAssocID="{0AA906D8-04D3-4937-B8BC-4980F681048B}" presName="iconBgRect" presStyleLbl="bgShp" presStyleIdx="0" presStyleCnt="4"/>
      <dgm:spPr/>
    </dgm:pt>
    <dgm:pt modelId="{7B739B11-7D69-46D5-A0F3-57B5CC3C226F}" type="pres">
      <dgm:prSet presAssocID="{0AA906D8-04D3-4937-B8BC-4980F681048B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20053823-0F54-4014-AFC9-B7D0537A139B}" type="pres">
      <dgm:prSet presAssocID="{0AA906D8-04D3-4937-B8BC-4980F681048B}" presName="spaceRect" presStyleCnt="0"/>
      <dgm:spPr/>
    </dgm:pt>
    <dgm:pt modelId="{DB35D808-176A-4BEB-AB4F-25CF2BF5C74D}" type="pres">
      <dgm:prSet presAssocID="{0AA906D8-04D3-4937-B8BC-4980F681048B}" presName="textRect" presStyleLbl="revTx" presStyleIdx="0" presStyleCnt="4">
        <dgm:presLayoutVars>
          <dgm:chMax val="1"/>
          <dgm:chPref val="1"/>
        </dgm:presLayoutVars>
      </dgm:prSet>
      <dgm:spPr/>
    </dgm:pt>
    <dgm:pt modelId="{C85D2822-FD5E-4DF8-B8BF-270DBD2B4D11}" type="pres">
      <dgm:prSet presAssocID="{06EAE0CE-9DA8-403F-A546-E5526A81355F}" presName="sibTrans" presStyleCnt="0"/>
      <dgm:spPr/>
    </dgm:pt>
    <dgm:pt modelId="{32A65602-ABCE-41CE-A528-4BDC6809F697}" type="pres">
      <dgm:prSet presAssocID="{4EFDE6BB-E647-4C2B-8A9B-847F1109906C}" presName="compNode" presStyleCnt="0"/>
      <dgm:spPr/>
    </dgm:pt>
    <dgm:pt modelId="{570DB032-B3CE-4330-A673-B108C58CDDD1}" type="pres">
      <dgm:prSet presAssocID="{4EFDE6BB-E647-4C2B-8A9B-847F1109906C}" presName="iconBgRect" presStyleLbl="bgShp" presStyleIdx="1" presStyleCnt="4"/>
      <dgm:spPr/>
    </dgm:pt>
    <dgm:pt modelId="{F0972105-53FF-4127-9CBA-E7041F14B545}" type="pres">
      <dgm:prSet presAssocID="{4EFDE6BB-E647-4C2B-8A9B-847F1109906C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ACEDA54B-F825-4066-966B-EC846291461E}" type="pres">
      <dgm:prSet presAssocID="{4EFDE6BB-E647-4C2B-8A9B-847F1109906C}" presName="spaceRect" presStyleCnt="0"/>
      <dgm:spPr/>
    </dgm:pt>
    <dgm:pt modelId="{AEE69574-6FA7-4BE3-9BBA-DE8062FB58C2}" type="pres">
      <dgm:prSet presAssocID="{4EFDE6BB-E647-4C2B-8A9B-847F1109906C}" presName="textRect" presStyleLbl="revTx" presStyleIdx="1" presStyleCnt="4">
        <dgm:presLayoutVars>
          <dgm:chMax val="1"/>
          <dgm:chPref val="1"/>
        </dgm:presLayoutVars>
      </dgm:prSet>
      <dgm:spPr/>
    </dgm:pt>
    <dgm:pt modelId="{ADE4D19B-CE3C-45EB-ADF1-0DDE48F2AB51}" type="pres">
      <dgm:prSet presAssocID="{10243626-BCF3-4EF2-B3E5-D4EEB6B4E17B}" presName="sibTrans" presStyleCnt="0"/>
      <dgm:spPr/>
    </dgm:pt>
    <dgm:pt modelId="{C050FD79-AD12-4D95-9957-0BA1EF730FA1}" type="pres">
      <dgm:prSet presAssocID="{375B949C-03F5-4AB9-A232-AB411F6ADD1C}" presName="compNode" presStyleCnt="0"/>
      <dgm:spPr/>
    </dgm:pt>
    <dgm:pt modelId="{D252B078-66A0-4B00-B67C-B7E2BD6FBAEA}" type="pres">
      <dgm:prSet presAssocID="{375B949C-03F5-4AB9-A232-AB411F6ADD1C}" presName="iconBgRect" presStyleLbl="bgShp" presStyleIdx="2" presStyleCnt="4"/>
      <dgm:spPr/>
    </dgm:pt>
    <dgm:pt modelId="{26785B94-4277-485E-9C1C-30D97A02376F}" type="pres">
      <dgm:prSet presAssocID="{375B949C-03F5-4AB9-A232-AB411F6ADD1C}" presName="iconRect" presStyleLbl="node1" presStyleIdx="2" presStyleCnt="4"/>
      <dgm:spPr/>
    </dgm:pt>
    <dgm:pt modelId="{8D487A00-9A2F-4D07-A6DF-1EAF69944B15}" type="pres">
      <dgm:prSet presAssocID="{375B949C-03F5-4AB9-A232-AB411F6ADD1C}" presName="spaceRect" presStyleCnt="0"/>
      <dgm:spPr/>
    </dgm:pt>
    <dgm:pt modelId="{965D24FF-4B29-4CB1-A521-23F6593C7502}" type="pres">
      <dgm:prSet presAssocID="{375B949C-03F5-4AB9-A232-AB411F6ADD1C}" presName="textRect" presStyleLbl="revTx" presStyleIdx="2" presStyleCnt="4">
        <dgm:presLayoutVars>
          <dgm:chMax val="1"/>
          <dgm:chPref val="1"/>
        </dgm:presLayoutVars>
      </dgm:prSet>
      <dgm:spPr/>
    </dgm:pt>
    <dgm:pt modelId="{29CDD846-4368-4A60-B4DB-CFC9EF999116}" type="pres">
      <dgm:prSet presAssocID="{B33C37B0-38EC-43BE-A8C3-CA37A7B5F460}" presName="sibTrans" presStyleCnt="0"/>
      <dgm:spPr/>
    </dgm:pt>
    <dgm:pt modelId="{6E091022-54C2-463D-9BF1-7E37A6860817}" type="pres">
      <dgm:prSet presAssocID="{B6244908-03D4-4D0B-A857-EF8ADEAED2D9}" presName="compNode" presStyleCnt="0"/>
      <dgm:spPr/>
    </dgm:pt>
    <dgm:pt modelId="{CEC17CE9-2E65-42AA-8F74-8E7733E2B40C}" type="pres">
      <dgm:prSet presAssocID="{B6244908-03D4-4D0B-A857-EF8ADEAED2D9}" presName="iconBgRect" presStyleLbl="bgShp" presStyleIdx="3" presStyleCnt="4"/>
      <dgm:spPr/>
    </dgm:pt>
    <dgm:pt modelId="{172FF52A-C557-4596-9FA8-A4B19454FB5E}" type="pres">
      <dgm:prSet presAssocID="{B6244908-03D4-4D0B-A857-EF8ADEAED2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80AFCBA-3884-4EA1-A693-01545BA96D27}" type="pres">
      <dgm:prSet presAssocID="{B6244908-03D4-4D0B-A857-EF8ADEAED2D9}" presName="spaceRect" presStyleCnt="0"/>
      <dgm:spPr/>
    </dgm:pt>
    <dgm:pt modelId="{1A96B9FD-BEB0-48A3-B3F2-0078391B4F32}" type="pres">
      <dgm:prSet presAssocID="{B6244908-03D4-4D0B-A857-EF8ADEAED2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663050B-B188-4AC0-B246-7514C7C4601F}" srcId="{372C94A3-0125-4E49-B16A-F5FDBC76E559}" destId="{4EFDE6BB-E647-4C2B-8A9B-847F1109906C}" srcOrd="1" destOrd="0" parTransId="{B93F40D6-118C-4899-BF4E-3D2C32086754}" sibTransId="{10243626-BCF3-4EF2-B3E5-D4EEB6B4E17B}"/>
    <dgm:cxn modelId="{44C1190D-F44D-4988-8726-AEAE7D1A93D9}" srcId="{372C94A3-0125-4E49-B16A-F5FDBC76E559}" destId="{0AA906D8-04D3-4937-B8BC-4980F681048B}" srcOrd="0" destOrd="0" parTransId="{406A2E14-E4CE-47A8-9992-94E66E125DBC}" sibTransId="{06EAE0CE-9DA8-403F-A546-E5526A81355F}"/>
    <dgm:cxn modelId="{964AD927-FE06-4E3A-AD89-D26FDE8369F3}" type="presOf" srcId="{B6244908-03D4-4D0B-A857-EF8ADEAED2D9}" destId="{1A96B9FD-BEB0-48A3-B3F2-0078391B4F32}" srcOrd="0" destOrd="0" presId="urn:microsoft.com/office/officeart/2018/5/layout/IconCircleLabelList"/>
    <dgm:cxn modelId="{032A6856-EEFD-4ADB-9A24-2BF0CCD7EF5D}" srcId="{372C94A3-0125-4E49-B16A-F5FDBC76E559}" destId="{B6244908-03D4-4D0B-A857-EF8ADEAED2D9}" srcOrd="3" destOrd="0" parTransId="{BED9F576-FB3A-47CD-9B79-096BCCA5697D}" sibTransId="{240B921E-9FB2-42E4-84A1-94A31CF47573}"/>
    <dgm:cxn modelId="{1FF4B458-823F-41AF-AA73-84EC3D3138FD}" type="presOf" srcId="{372C94A3-0125-4E49-B16A-F5FDBC76E559}" destId="{0D97FB33-D2B0-4C7F-A50D-FF32031427F0}" srcOrd="0" destOrd="0" presId="urn:microsoft.com/office/officeart/2018/5/layout/IconCircleLabelList"/>
    <dgm:cxn modelId="{5544CC7D-4A77-4914-A8C0-52DC27E45426}" type="presOf" srcId="{375B949C-03F5-4AB9-A232-AB411F6ADD1C}" destId="{965D24FF-4B29-4CB1-A521-23F6593C7502}" srcOrd="0" destOrd="0" presId="urn:microsoft.com/office/officeart/2018/5/layout/IconCircleLabelList"/>
    <dgm:cxn modelId="{5DE8CD97-4F09-4F1E-ACA2-74F1A4D813DD}" srcId="{372C94A3-0125-4E49-B16A-F5FDBC76E559}" destId="{375B949C-03F5-4AB9-A232-AB411F6ADD1C}" srcOrd="2" destOrd="0" parTransId="{21C4BD10-FA04-4A43-B8D4-1BC8D08EB005}" sibTransId="{B33C37B0-38EC-43BE-A8C3-CA37A7B5F460}"/>
    <dgm:cxn modelId="{F55AF4A3-D3D2-4117-80C4-AFA8BC0ED11A}" type="presOf" srcId="{0AA906D8-04D3-4937-B8BC-4980F681048B}" destId="{DB35D808-176A-4BEB-AB4F-25CF2BF5C74D}" srcOrd="0" destOrd="0" presId="urn:microsoft.com/office/officeart/2018/5/layout/IconCircleLabelList"/>
    <dgm:cxn modelId="{2D42DCC8-28E2-4E79-A710-451B85CDBB73}" type="presOf" srcId="{4EFDE6BB-E647-4C2B-8A9B-847F1109906C}" destId="{AEE69574-6FA7-4BE3-9BBA-DE8062FB58C2}" srcOrd="0" destOrd="0" presId="urn:microsoft.com/office/officeart/2018/5/layout/IconCircleLabelList"/>
    <dgm:cxn modelId="{309D585C-7F66-4792-BE4F-5914C4BED313}" type="presParOf" srcId="{0D97FB33-D2B0-4C7F-A50D-FF32031427F0}" destId="{E145E600-8CBD-4E62-88F7-299C1AA27288}" srcOrd="0" destOrd="0" presId="urn:microsoft.com/office/officeart/2018/5/layout/IconCircleLabelList"/>
    <dgm:cxn modelId="{DD881082-E67F-418F-9017-B03D51F4810C}" type="presParOf" srcId="{E145E600-8CBD-4E62-88F7-299C1AA27288}" destId="{754E2EB8-51EF-4942-89B5-51E6EFC27CBC}" srcOrd="0" destOrd="0" presId="urn:microsoft.com/office/officeart/2018/5/layout/IconCircleLabelList"/>
    <dgm:cxn modelId="{884935B2-9E84-45CD-BFED-7783D150B86C}" type="presParOf" srcId="{E145E600-8CBD-4E62-88F7-299C1AA27288}" destId="{7B739B11-7D69-46D5-A0F3-57B5CC3C226F}" srcOrd="1" destOrd="0" presId="urn:microsoft.com/office/officeart/2018/5/layout/IconCircleLabelList"/>
    <dgm:cxn modelId="{B7B68764-56AC-4471-8E80-A4C5DFF8C486}" type="presParOf" srcId="{E145E600-8CBD-4E62-88F7-299C1AA27288}" destId="{20053823-0F54-4014-AFC9-B7D0537A139B}" srcOrd="2" destOrd="0" presId="urn:microsoft.com/office/officeart/2018/5/layout/IconCircleLabelList"/>
    <dgm:cxn modelId="{8A530412-5F4D-4881-84F4-D8345BC09A33}" type="presParOf" srcId="{E145E600-8CBD-4E62-88F7-299C1AA27288}" destId="{DB35D808-176A-4BEB-AB4F-25CF2BF5C74D}" srcOrd="3" destOrd="0" presId="urn:microsoft.com/office/officeart/2018/5/layout/IconCircleLabelList"/>
    <dgm:cxn modelId="{9CEADD28-D915-48A3-9986-14ED437549C3}" type="presParOf" srcId="{0D97FB33-D2B0-4C7F-A50D-FF32031427F0}" destId="{C85D2822-FD5E-4DF8-B8BF-270DBD2B4D11}" srcOrd="1" destOrd="0" presId="urn:microsoft.com/office/officeart/2018/5/layout/IconCircleLabelList"/>
    <dgm:cxn modelId="{2834B7F0-A0C1-4874-B730-DE8AB2CCBDDB}" type="presParOf" srcId="{0D97FB33-D2B0-4C7F-A50D-FF32031427F0}" destId="{32A65602-ABCE-41CE-A528-4BDC6809F697}" srcOrd="2" destOrd="0" presId="urn:microsoft.com/office/officeart/2018/5/layout/IconCircleLabelList"/>
    <dgm:cxn modelId="{88B454ED-2BE6-460A-A254-CF843EAA00D7}" type="presParOf" srcId="{32A65602-ABCE-41CE-A528-4BDC6809F697}" destId="{570DB032-B3CE-4330-A673-B108C58CDDD1}" srcOrd="0" destOrd="0" presId="urn:microsoft.com/office/officeart/2018/5/layout/IconCircleLabelList"/>
    <dgm:cxn modelId="{09913800-5D1D-4D24-96A1-A1267949DE19}" type="presParOf" srcId="{32A65602-ABCE-41CE-A528-4BDC6809F697}" destId="{F0972105-53FF-4127-9CBA-E7041F14B545}" srcOrd="1" destOrd="0" presId="urn:microsoft.com/office/officeart/2018/5/layout/IconCircleLabelList"/>
    <dgm:cxn modelId="{C96F7EC3-E384-45A5-A9B7-581675F36D9D}" type="presParOf" srcId="{32A65602-ABCE-41CE-A528-4BDC6809F697}" destId="{ACEDA54B-F825-4066-966B-EC846291461E}" srcOrd="2" destOrd="0" presId="urn:microsoft.com/office/officeart/2018/5/layout/IconCircleLabelList"/>
    <dgm:cxn modelId="{473ED02C-B440-4108-A51D-1B0A96DEBC20}" type="presParOf" srcId="{32A65602-ABCE-41CE-A528-4BDC6809F697}" destId="{AEE69574-6FA7-4BE3-9BBA-DE8062FB58C2}" srcOrd="3" destOrd="0" presId="urn:microsoft.com/office/officeart/2018/5/layout/IconCircleLabelList"/>
    <dgm:cxn modelId="{B7E9F40B-D5B3-4DAE-9AE0-77866F69E071}" type="presParOf" srcId="{0D97FB33-D2B0-4C7F-A50D-FF32031427F0}" destId="{ADE4D19B-CE3C-45EB-ADF1-0DDE48F2AB51}" srcOrd="3" destOrd="0" presId="urn:microsoft.com/office/officeart/2018/5/layout/IconCircleLabelList"/>
    <dgm:cxn modelId="{B4DD09AD-59FF-4A31-B6C0-283B582C042C}" type="presParOf" srcId="{0D97FB33-D2B0-4C7F-A50D-FF32031427F0}" destId="{C050FD79-AD12-4D95-9957-0BA1EF730FA1}" srcOrd="4" destOrd="0" presId="urn:microsoft.com/office/officeart/2018/5/layout/IconCircleLabelList"/>
    <dgm:cxn modelId="{E5EF687D-8464-4C0F-93ED-6DEA06FC1FCC}" type="presParOf" srcId="{C050FD79-AD12-4D95-9957-0BA1EF730FA1}" destId="{D252B078-66A0-4B00-B67C-B7E2BD6FBAEA}" srcOrd="0" destOrd="0" presId="urn:microsoft.com/office/officeart/2018/5/layout/IconCircleLabelList"/>
    <dgm:cxn modelId="{60CB7010-94CC-4B06-A1F7-63605EB094FE}" type="presParOf" srcId="{C050FD79-AD12-4D95-9957-0BA1EF730FA1}" destId="{26785B94-4277-485E-9C1C-30D97A02376F}" srcOrd="1" destOrd="0" presId="urn:microsoft.com/office/officeart/2018/5/layout/IconCircleLabelList"/>
    <dgm:cxn modelId="{6DB9459A-F9DE-4DA0-A565-E1AB71CFAFD3}" type="presParOf" srcId="{C050FD79-AD12-4D95-9957-0BA1EF730FA1}" destId="{8D487A00-9A2F-4D07-A6DF-1EAF69944B15}" srcOrd="2" destOrd="0" presId="urn:microsoft.com/office/officeart/2018/5/layout/IconCircleLabelList"/>
    <dgm:cxn modelId="{1FB38504-D784-4606-BA6F-16D549FCB53C}" type="presParOf" srcId="{C050FD79-AD12-4D95-9957-0BA1EF730FA1}" destId="{965D24FF-4B29-4CB1-A521-23F6593C7502}" srcOrd="3" destOrd="0" presId="urn:microsoft.com/office/officeart/2018/5/layout/IconCircleLabelList"/>
    <dgm:cxn modelId="{0ABB09A7-F892-4A04-B065-CB12886BAE54}" type="presParOf" srcId="{0D97FB33-D2B0-4C7F-A50D-FF32031427F0}" destId="{29CDD846-4368-4A60-B4DB-CFC9EF999116}" srcOrd="5" destOrd="0" presId="urn:microsoft.com/office/officeart/2018/5/layout/IconCircleLabelList"/>
    <dgm:cxn modelId="{D0397614-C9CE-4664-96D4-A3443B3D2953}" type="presParOf" srcId="{0D97FB33-D2B0-4C7F-A50D-FF32031427F0}" destId="{6E091022-54C2-463D-9BF1-7E37A6860817}" srcOrd="6" destOrd="0" presId="urn:microsoft.com/office/officeart/2018/5/layout/IconCircleLabelList"/>
    <dgm:cxn modelId="{88F63FEA-3A7E-4C64-83FC-5F980B6B06D4}" type="presParOf" srcId="{6E091022-54C2-463D-9BF1-7E37A6860817}" destId="{CEC17CE9-2E65-42AA-8F74-8E7733E2B40C}" srcOrd="0" destOrd="0" presId="urn:microsoft.com/office/officeart/2018/5/layout/IconCircleLabelList"/>
    <dgm:cxn modelId="{0E8C18C2-A9D0-47BF-967C-76A7E8993C96}" type="presParOf" srcId="{6E091022-54C2-463D-9BF1-7E37A6860817}" destId="{172FF52A-C557-4596-9FA8-A4B19454FB5E}" srcOrd="1" destOrd="0" presId="urn:microsoft.com/office/officeart/2018/5/layout/IconCircleLabelList"/>
    <dgm:cxn modelId="{F8C8E17D-75D4-4D27-BE95-3874C2D270DF}" type="presParOf" srcId="{6E091022-54C2-463D-9BF1-7E37A6860817}" destId="{580AFCBA-3884-4EA1-A693-01545BA96D27}" srcOrd="2" destOrd="0" presId="urn:microsoft.com/office/officeart/2018/5/layout/IconCircleLabelList"/>
    <dgm:cxn modelId="{CC6E507F-98C1-4527-A424-E377EEEC6574}" type="presParOf" srcId="{6E091022-54C2-463D-9BF1-7E37A6860817}" destId="{1A96B9FD-BEB0-48A3-B3F2-0078391B4F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B4EC1-560E-4EBB-A713-DF02006CE00B}">
      <dsp:nvSpPr>
        <dsp:cNvPr id="0" name=""/>
        <dsp:cNvSpPr/>
      </dsp:nvSpPr>
      <dsp:spPr>
        <a:xfrm>
          <a:off x="0" y="676"/>
          <a:ext cx="6812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CF6C3-9A24-45AB-8508-EB4220E18D7F}">
      <dsp:nvSpPr>
        <dsp:cNvPr id="0" name=""/>
        <dsp:cNvSpPr/>
      </dsp:nvSpPr>
      <dsp:spPr>
        <a:xfrm>
          <a:off x="0" y="676"/>
          <a:ext cx="6812280" cy="11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Growing School- 500-700 students</a:t>
          </a:r>
        </a:p>
      </dsp:txBody>
      <dsp:txXfrm>
        <a:off x="0" y="676"/>
        <a:ext cx="6812280" cy="1107982"/>
      </dsp:txXfrm>
    </dsp:sp>
    <dsp:sp modelId="{D240692F-59D2-4BE2-82E2-BBA85E7323C0}">
      <dsp:nvSpPr>
        <dsp:cNvPr id="0" name=""/>
        <dsp:cNvSpPr/>
      </dsp:nvSpPr>
      <dsp:spPr>
        <a:xfrm>
          <a:off x="0" y="1108658"/>
          <a:ext cx="6812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2FA68-0050-4FAE-810B-2F9732EC380C}">
      <dsp:nvSpPr>
        <dsp:cNvPr id="0" name=""/>
        <dsp:cNvSpPr/>
      </dsp:nvSpPr>
      <dsp:spPr>
        <a:xfrm>
          <a:off x="0" y="1108658"/>
          <a:ext cx="6812280" cy="11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Military Community</a:t>
          </a:r>
        </a:p>
      </dsp:txBody>
      <dsp:txXfrm>
        <a:off x="0" y="1108658"/>
        <a:ext cx="6812280" cy="1107982"/>
      </dsp:txXfrm>
    </dsp:sp>
    <dsp:sp modelId="{B6BFB03A-5709-45E1-8C4B-B6E8FFE8EED2}">
      <dsp:nvSpPr>
        <dsp:cNvPr id="0" name=""/>
        <dsp:cNvSpPr/>
      </dsp:nvSpPr>
      <dsp:spPr>
        <a:xfrm>
          <a:off x="0" y="2216640"/>
          <a:ext cx="6812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96A7E-2129-4B14-BE03-8F66237B9F15}">
      <dsp:nvSpPr>
        <dsp:cNvPr id="0" name=""/>
        <dsp:cNvSpPr/>
      </dsp:nvSpPr>
      <dsp:spPr>
        <a:xfrm>
          <a:off x="0" y="2216640"/>
          <a:ext cx="6812280" cy="11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Rural</a:t>
          </a:r>
        </a:p>
      </dsp:txBody>
      <dsp:txXfrm>
        <a:off x="0" y="2216640"/>
        <a:ext cx="6812280" cy="1107982"/>
      </dsp:txXfrm>
    </dsp:sp>
    <dsp:sp modelId="{0F57A81F-350A-43E8-A483-3C4C2968A51D}">
      <dsp:nvSpPr>
        <dsp:cNvPr id="0" name=""/>
        <dsp:cNvSpPr/>
      </dsp:nvSpPr>
      <dsp:spPr>
        <a:xfrm>
          <a:off x="0" y="3324623"/>
          <a:ext cx="6812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CFCD6-64C4-4620-8271-7310CFD12F2D}">
      <dsp:nvSpPr>
        <dsp:cNvPr id="0" name=""/>
        <dsp:cNvSpPr/>
      </dsp:nvSpPr>
      <dsp:spPr>
        <a:xfrm>
          <a:off x="0" y="3324623"/>
          <a:ext cx="6812280" cy="11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Coastal Tourist Town</a:t>
          </a:r>
        </a:p>
      </dsp:txBody>
      <dsp:txXfrm>
        <a:off x="0" y="3324623"/>
        <a:ext cx="6812280" cy="1107982"/>
      </dsp:txXfrm>
    </dsp:sp>
    <dsp:sp modelId="{DEE0B744-2505-4065-8E52-D7A5712F7219}">
      <dsp:nvSpPr>
        <dsp:cNvPr id="0" name=""/>
        <dsp:cNvSpPr/>
      </dsp:nvSpPr>
      <dsp:spPr>
        <a:xfrm>
          <a:off x="0" y="4432605"/>
          <a:ext cx="6812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287A-46AF-4326-9210-0D4153072062}">
      <dsp:nvSpPr>
        <dsp:cNvPr id="0" name=""/>
        <dsp:cNvSpPr/>
      </dsp:nvSpPr>
      <dsp:spPr>
        <a:xfrm>
          <a:off x="0" y="4432605"/>
          <a:ext cx="6812280" cy="110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Swansboro is awesome...come visit!</a:t>
          </a:r>
        </a:p>
      </dsp:txBody>
      <dsp:txXfrm>
        <a:off x="0" y="4432605"/>
        <a:ext cx="6812280" cy="110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388E-8251-4F7D-8884-DDE0A728B548}">
      <dsp:nvSpPr>
        <dsp:cNvPr id="0" name=""/>
        <dsp:cNvSpPr/>
      </dsp:nvSpPr>
      <dsp:spPr>
        <a:xfrm>
          <a:off x="0" y="0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COVID- This needs no other words</a:t>
          </a:r>
        </a:p>
      </dsp:txBody>
      <dsp:txXfrm>
        <a:off x="39851" y="39851"/>
        <a:ext cx="7462265" cy="1280925"/>
      </dsp:txXfrm>
    </dsp:sp>
    <dsp:sp modelId="{E0A77D39-8FFD-4CD2-9C58-B2E6D638D87E}">
      <dsp:nvSpPr>
        <dsp:cNvPr id="0" name=""/>
        <dsp:cNvSpPr/>
      </dsp:nvSpPr>
      <dsp:spPr>
        <a:xfrm>
          <a:off x="787984" y="1587398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Florence- We missed 8 weeks of school fall 2018</a:t>
          </a:r>
        </a:p>
      </dsp:txBody>
      <dsp:txXfrm>
        <a:off x="827835" y="1627249"/>
        <a:ext cx="7178393" cy="1280925"/>
      </dsp:txXfrm>
    </dsp:sp>
    <dsp:sp modelId="{0BA44D72-C72B-4323-8489-315BE52AEE35}">
      <dsp:nvSpPr>
        <dsp:cNvPr id="0" name=""/>
        <dsp:cNvSpPr/>
      </dsp:nvSpPr>
      <dsp:spPr>
        <a:xfrm>
          <a:off x="1575968" y="3174796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My fifth graders- this is their </a:t>
          </a:r>
          <a:r>
            <a:rPr lang="en-US" sz="3600" kern="1200">
              <a:latin typeface="Avenir Next LT Pro"/>
            </a:rPr>
            <a:t>first</a:t>
          </a:r>
          <a:r>
            <a:rPr lang="en-US" sz="3600" kern="1200"/>
            <a:t> normal school year in 4 years!</a:t>
          </a:r>
        </a:p>
      </dsp:txBody>
      <dsp:txXfrm>
        <a:off x="1615819" y="3214647"/>
        <a:ext cx="7178393" cy="1280925"/>
      </dsp:txXfrm>
    </dsp:sp>
    <dsp:sp modelId="{AB273711-A117-4102-954F-4200992004A8}">
      <dsp:nvSpPr>
        <dsp:cNvPr id="0" name=""/>
        <dsp:cNvSpPr/>
      </dsp:nvSpPr>
      <dsp:spPr>
        <a:xfrm>
          <a:off x="8046079" y="1031808"/>
          <a:ext cx="884407" cy="88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45071" y="1031808"/>
        <a:ext cx="486423" cy="665516"/>
      </dsp:txXfrm>
    </dsp:sp>
    <dsp:sp modelId="{96DF8C7C-A382-4070-B29B-9AB11E66DFF4}">
      <dsp:nvSpPr>
        <dsp:cNvPr id="0" name=""/>
        <dsp:cNvSpPr/>
      </dsp:nvSpPr>
      <dsp:spPr>
        <a:xfrm>
          <a:off x="8834064" y="2610136"/>
          <a:ext cx="884407" cy="88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33056" y="2610136"/>
        <a:ext cx="486423" cy="6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C45D-8E2F-49E2-9F14-B827B5A02B97}">
      <dsp:nvSpPr>
        <dsp:cNvPr id="0" name=""/>
        <dsp:cNvSpPr/>
      </dsp:nvSpPr>
      <dsp:spPr>
        <a:xfrm>
          <a:off x="0" y="133588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venir Next LT Pro"/>
            </a:rPr>
            <a:t>Keep lessons short and easy</a:t>
          </a:r>
          <a:endParaRPr lang="en-US" sz="2500" kern="1200" dirty="0"/>
        </a:p>
      </dsp:txBody>
      <dsp:txXfrm>
        <a:off x="0" y="133588"/>
        <a:ext cx="3283267" cy="1969960"/>
      </dsp:txXfrm>
    </dsp:sp>
    <dsp:sp modelId="{00827E53-4B13-4C46-9B04-3B3CC92B2992}">
      <dsp:nvSpPr>
        <dsp:cNvPr id="0" name=""/>
        <dsp:cNvSpPr/>
      </dsp:nvSpPr>
      <dsp:spPr>
        <a:xfrm>
          <a:off x="3611594" y="133588"/>
          <a:ext cx="3283267" cy="1969960"/>
        </a:xfrm>
        <a:prstGeom prst="rect">
          <a:avLst/>
        </a:prstGeom>
        <a:solidFill>
          <a:schemeClr val="accent2">
            <a:hueOff val="-489910"/>
            <a:satOff val="-2263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venir Next LT Pro"/>
            </a:rPr>
            <a:t>Give info in small doses!</a:t>
          </a:r>
        </a:p>
      </dsp:txBody>
      <dsp:txXfrm>
        <a:off x="3611594" y="133588"/>
        <a:ext cx="3283267" cy="1969960"/>
      </dsp:txXfrm>
    </dsp:sp>
    <dsp:sp modelId="{B183ED32-0B10-4800-BB65-0BFDE7919321}">
      <dsp:nvSpPr>
        <dsp:cNvPr id="0" name=""/>
        <dsp:cNvSpPr/>
      </dsp:nvSpPr>
      <dsp:spPr>
        <a:xfrm>
          <a:off x="7223188" y="133588"/>
          <a:ext cx="3283267" cy="1969960"/>
        </a:xfrm>
        <a:prstGeom prst="rect">
          <a:avLst/>
        </a:prstGeom>
        <a:solidFill>
          <a:schemeClr val="accent2">
            <a:hueOff val="-979820"/>
            <a:satOff val="-4526"/>
            <a:lumOff val="-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Consider once a month or even once a week</a:t>
          </a:r>
        </a:p>
      </dsp:txBody>
      <dsp:txXfrm>
        <a:off x="7223188" y="133588"/>
        <a:ext cx="3283267" cy="1969960"/>
      </dsp:txXfrm>
    </dsp:sp>
    <dsp:sp modelId="{3B802F20-AB83-4FC0-9521-38587A5F649E}">
      <dsp:nvSpPr>
        <dsp:cNvPr id="0" name=""/>
        <dsp:cNvSpPr/>
      </dsp:nvSpPr>
      <dsp:spPr>
        <a:xfrm>
          <a:off x="0" y="2431875"/>
          <a:ext cx="3283267" cy="1969960"/>
        </a:xfrm>
        <a:prstGeom prst="rect">
          <a:avLst/>
        </a:prstGeom>
        <a:solidFill>
          <a:schemeClr val="accent2">
            <a:hueOff val="-1469730"/>
            <a:satOff val="-6788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Present at Staff </a:t>
          </a:r>
          <a:r>
            <a:rPr lang="en-US" sz="2500" kern="1200" dirty="0">
              <a:latin typeface="Avenir Next LT Pro"/>
            </a:rPr>
            <a:t>Meetings</a:t>
          </a:r>
          <a:endParaRPr lang="en-US" sz="2500" kern="1200" dirty="0"/>
        </a:p>
      </dsp:txBody>
      <dsp:txXfrm>
        <a:off x="0" y="2431875"/>
        <a:ext cx="3283267" cy="1969960"/>
      </dsp:txXfrm>
    </dsp:sp>
    <dsp:sp modelId="{050A64E5-1ABB-4C9B-924A-3DE0B99C2C8F}">
      <dsp:nvSpPr>
        <dsp:cNvPr id="0" name=""/>
        <dsp:cNvSpPr/>
      </dsp:nvSpPr>
      <dsp:spPr>
        <a:xfrm>
          <a:off x="3611594" y="2431875"/>
          <a:ext cx="3283267" cy="1969960"/>
        </a:xfrm>
        <a:prstGeom prst="rect">
          <a:avLst/>
        </a:prstGeom>
        <a:solidFill>
          <a:schemeClr val="accent2">
            <a:hueOff val="-1959640"/>
            <a:satOff val="-9051"/>
            <a:lumOff val="-1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Follow up with emails, words of encouragement</a:t>
          </a:r>
        </a:p>
      </dsp:txBody>
      <dsp:txXfrm>
        <a:off x="3611594" y="2431875"/>
        <a:ext cx="3283267" cy="1969960"/>
      </dsp:txXfrm>
    </dsp:sp>
    <dsp:sp modelId="{BACDD5E8-0D99-41B6-B89C-21930F8C8179}">
      <dsp:nvSpPr>
        <dsp:cNvPr id="0" name=""/>
        <dsp:cNvSpPr/>
      </dsp:nvSpPr>
      <dsp:spPr>
        <a:xfrm>
          <a:off x="7223188" y="2431875"/>
          <a:ext cx="3283267" cy="1969960"/>
        </a:xfrm>
        <a:prstGeom prst="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venir Next LT Pro"/>
            </a:rPr>
            <a:t>Do you need data...consider using a platform like SWAY so you can see "views"</a:t>
          </a:r>
          <a:endParaRPr lang="en-US" sz="2500" kern="1200" dirty="0"/>
        </a:p>
      </dsp:txBody>
      <dsp:txXfrm>
        <a:off x="7223188" y="2431875"/>
        <a:ext cx="3283267" cy="1969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E2EB8-51EF-4942-89B5-51E6EFC27CBC}">
      <dsp:nvSpPr>
        <dsp:cNvPr id="0" name=""/>
        <dsp:cNvSpPr/>
      </dsp:nvSpPr>
      <dsp:spPr>
        <a:xfrm>
          <a:off x="969209" y="1078881"/>
          <a:ext cx="1263966" cy="12639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39B11-7D69-46D5-A0F3-57B5CC3C226F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5D808-176A-4BEB-AB4F-25CF2BF5C74D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latin typeface="Avenir Next LT Pro"/>
            </a:rPr>
            <a:t>QR Code</a:t>
          </a:r>
          <a:endParaRPr lang="en-US" sz="1100" kern="1200"/>
        </a:p>
      </dsp:txBody>
      <dsp:txXfrm>
        <a:off x="565154" y="2736542"/>
        <a:ext cx="2072076" cy="720000"/>
      </dsp:txXfrm>
    </dsp:sp>
    <dsp:sp modelId="{570DB032-B3CE-4330-A673-B108C58CDDD1}">
      <dsp:nvSpPr>
        <dsp:cNvPr id="0" name=""/>
        <dsp:cNvSpPr/>
      </dsp:nvSpPr>
      <dsp:spPr>
        <a:xfrm>
          <a:off x="3403899" y="1078881"/>
          <a:ext cx="1263966" cy="12639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72105-53FF-4127-9CBA-E7041F14B545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69574-6FA7-4BE3-9BBA-DE8062FB58C2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hlinkClick xmlns:r="http://schemas.openxmlformats.org/officeDocument/2006/relationships" r:id="rId5"/>
            </a:rPr>
            <a:t>Overcoming Obstacles Website</a:t>
          </a:r>
        </a:p>
      </dsp:txBody>
      <dsp:txXfrm>
        <a:off x="2999844" y="2736542"/>
        <a:ext cx="2072076" cy="720000"/>
      </dsp:txXfrm>
    </dsp:sp>
    <dsp:sp modelId="{D252B078-66A0-4B00-B67C-B7E2BD6FBAEA}">
      <dsp:nvSpPr>
        <dsp:cNvPr id="0" name=""/>
        <dsp:cNvSpPr/>
      </dsp:nvSpPr>
      <dsp:spPr>
        <a:xfrm>
          <a:off x="5838589" y="1078881"/>
          <a:ext cx="1263966" cy="12639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85B94-4277-485E-9C1C-30D97A02376F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D24FF-4B29-4CB1-A521-23F6593C7502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latin typeface="Avenir Next LT Pro"/>
              <a:hlinkClick xmlns:r="http://schemas.openxmlformats.org/officeDocument/2006/relationships" r:id="rId6"/>
            </a:rPr>
            <a:t>Free SEL Resource</a:t>
          </a:r>
        </a:p>
      </dsp:txBody>
      <dsp:txXfrm>
        <a:off x="5434534" y="2736542"/>
        <a:ext cx="2072076" cy="720000"/>
      </dsp:txXfrm>
    </dsp:sp>
    <dsp:sp modelId="{CEC17CE9-2E65-42AA-8F74-8E7733E2B40C}">
      <dsp:nvSpPr>
        <dsp:cNvPr id="0" name=""/>
        <dsp:cNvSpPr/>
      </dsp:nvSpPr>
      <dsp:spPr>
        <a:xfrm>
          <a:off x="8273279" y="1078881"/>
          <a:ext cx="1263966" cy="12639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FF52A-C557-4596-9FA8-A4B19454FB5E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6B9FD-BEB0-48A3-B3F2-0078391B4F3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Contact Me Anytime carrie.jackson@onslow.k12.nc.us</a:t>
          </a:r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0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mLgOlk23AJVK63hw?ref=Li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toqKTrUIARRg82ET?ref=L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4GR4kQE5125NR86k?ref=Li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gb13bUt8iF7oyBdY?ref=Li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nHlpquuxuQbHo2aT?ref=Li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way.office.com/6s6Vmy7sHDJPUFsU?ref=Li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Eyes on a candy">
            <a:extLst>
              <a:ext uri="{FF2B5EF4-FFF2-40B4-BE49-F238E27FC236}">
                <a16:creationId xmlns:a16="http://schemas.microsoft.com/office/drawing/2014/main" id="{46247ED7-FC86-F044-D2F1-DDE69410C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Selling SEL to Your Staff</a:t>
            </a:r>
          </a:p>
        </p:txBody>
      </p:sp>
      <p:sp>
        <p:nvSpPr>
          <p:cNvPr id="49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</a:rPr>
              <a:t>NCSCA Conference,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E40A-F9EA-0807-660E-31453D9B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B90E-B61A-CC68-F826-AFE6C6329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Respect</a:t>
            </a:r>
          </a:p>
          <a:p>
            <a:r>
              <a:rPr lang="en-US">
                <a:ea typeface="+mn-lt"/>
                <a:cs typeface="+mn-lt"/>
              </a:rPr>
              <a:t>Responsibility</a:t>
            </a:r>
          </a:p>
          <a:p>
            <a:r>
              <a:rPr lang="en-US">
                <a:ea typeface="+mn-lt"/>
                <a:cs typeface="+mn-lt"/>
              </a:rPr>
              <a:t>Integrity</a:t>
            </a:r>
          </a:p>
          <a:p>
            <a:r>
              <a:rPr lang="en-US">
                <a:ea typeface="+mn-lt"/>
                <a:cs typeface="+mn-lt"/>
              </a:rPr>
              <a:t>Perseverance</a:t>
            </a:r>
          </a:p>
          <a:p>
            <a:r>
              <a:rPr lang="en-US">
                <a:ea typeface="+mn-lt"/>
                <a:cs typeface="+mn-lt"/>
              </a:rPr>
              <a:t>Courage</a:t>
            </a:r>
          </a:p>
          <a:p>
            <a:r>
              <a:rPr lang="en-US">
                <a:ea typeface="+mn-lt"/>
                <a:cs typeface="+mn-lt"/>
              </a:rPr>
              <a:t>Justice</a:t>
            </a:r>
          </a:p>
          <a:p>
            <a:r>
              <a:rPr lang="en-US">
                <a:ea typeface="+mn-lt"/>
                <a:cs typeface="+mn-lt"/>
              </a:rPr>
              <a:t>Self-Discipline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Different coloured question marks">
            <a:extLst>
              <a:ext uri="{FF2B5EF4-FFF2-40B4-BE49-F238E27FC236}">
                <a16:creationId xmlns:a16="http://schemas.microsoft.com/office/drawing/2014/main" id="{D46A7B5C-4361-7EE8-001B-8A45DF673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5" r="150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A5B11-179B-89A9-3BF3-AA65F9D2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128256" cy="1124712"/>
          </a:xfrm>
        </p:spPr>
        <p:txBody>
          <a:bodyPr anchor="b">
            <a:noAutofit/>
          </a:bodyPr>
          <a:lstStyle/>
          <a:p>
            <a:r>
              <a:rPr lang="en-US"/>
              <a:t>What to Include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9546-3BCB-EB50-5E28-19021B02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129019" cy="320725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200"/>
              <a:t>Discussion Prompts</a:t>
            </a:r>
          </a:p>
          <a:p>
            <a:r>
              <a:rPr lang="en-US" sz="3200"/>
              <a:t>Videos</a:t>
            </a:r>
          </a:p>
          <a:p>
            <a:r>
              <a:rPr lang="en-US" sz="3200"/>
              <a:t>Read </a:t>
            </a:r>
            <a:r>
              <a:rPr lang="en-US" sz="3200" err="1"/>
              <a:t>Alouds</a:t>
            </a:r>
            <a:endParaRPr lang="en-US" sz="3200"/>
          </a:p>
          <a:p>
            <a:r>
              <a:rPr lang="en-US" sz="3200"/>
              <a:t>Group and Independent Practice Activities</a:t>
            </a:r>
          </a:p>
          <a:p>
            <a:r>
              <a:rPr lang="en-US" sz="3200"/>
              <a:t>K-2 vs 3-5 </a:t>
            </a:r>
          </a:p>
        </p:txBody>
      </p:sp>
    </p:spTree>
    <p:extLst>
      <p:ext uri="{BB962C8B-B14F-4D97-AF65-F5344CB8AC3E}">
        <p14:creationId xmlns:p14="http://schemas.microsoft.com/office/powerpoint/2010/main" val="120764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ibbles on a notebook">
            <a:extLst>
              <a:ext uri="{FF2B5EF4-FFF2-40B4-BE49-F238E27FC236}">
                <a16:creationId xmlns:a16="http://schemas.microsoft.com/office/drawing/2014/main" id="{68C7A28E-E5CC-B192-7D26-3B51B077B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3" b="1534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74F4C-EACE-E24A-DDD1-59D556D1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How to Share With Your Staff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AE47D5-EB7C-FDB0-860C-260065717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98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45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2FE5-C5EF-081B-F68D-E6860605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2D5F-EEA4-265E-049D-3A73D562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First Staff Presentation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334093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42BF-535D-F561-5F2F-8C669B4C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Self-Awareness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AB61-CE64-63AE-7C15-3F0FA5F4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Topics to Cover</a:t>
            </a:r>
          </a:p>
          <a:p>
            <a:pPr lvl="1"/>
            <a:r>
              <a:rPr lang="en-US" dirty="0"/>
              <a:t>Emotions</a:t>
            </a:r>
          </a:p>
          <a:p>
            <a:pPr lvl="1"/>
            <a:r>
              <a:rPr lang="en-US" dirty="0"/>
              <a:t>Strengths and Weaknesses</a:t>
            </a:r>
          </a:p>
          <a:p>
            <a:pPr lvl="1"/>
            <a:r>
              <a:rPr lang="en-US" dirty="0"/>
              <a:t>Learning Styles</a:t>
            </a:r>
          </a:p>
          <a:p>
            <a:pPr lvl="1"/>
            <a:r>
              <a:rPr lang="en-US" dirty="0"/>
              <a:t>Confidence </a:t>
            </a:r>
          </a:p>
          <a:p>
            <a:pPr lvl="1"/>
            <a:r>
              <a:rPr lang="en-US" dirty="0"/>
              <a:t>Growth Mindset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239779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53B-E169-6C66-FE5D-33B7B27A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Self-Management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1E00-49E8-E0FA-006B-6E382A6D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Topics to Cover</a:t>
            </a:r>
          </a:p>
          <a:p>
            <a:pPr lvl="1"/>
            <a:r>
              <a:rPr lang="en-US" dirty="0"/>
              <a:t>Self-Control</a:t>
            </a:r>
          </a:p>
          <a:p>
            <a:pPr lvl="1"/>
            <a:r>
              <a:rPr lang="en-US" dirty="0"/>
              <a:t>Coping Skills</a:t>
            </a:r>
          </a:p>
          <a:p>
            <a:pPr lvl="1"/>
            <a:r>
              <a:rPr lang="en-US" dirty="0"/>
              <a:t>Perseverance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293154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6E37-9B33-0C6F-77E3-FC1B0A09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Social Awareness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9F8F-131C-14E6-8F3C-D3589695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Topics to Cover</a:t>
            </a:r>
          </a:p>
          <a:p>
            <a:pPr lvl="1"/>
            <a:r>
              <a:rPr lang="en-US" dirty="0"/>
              <a:t>Empathy</a:t>
            </a:r>
          </a:p>
          <a:p>
            <a:pPr lvl="1"/>
            <a:r>
              <a:rPr lang="en-US" dirty="0"/>
              <a:t>Diversity</a:t>
            </a:r>
          </a:p>
          <a:p>
            <a:pPr lvl="1"/>
            <a:r>
              <a:rPr lang="en-US" dirty="0"/>
              <a:t>Perspective Taking</a:t>
            </a:r>
          </a:p>
          <a:p>
            <a:pPr lvl="1"/>
            <a:r>
              <a:rPr lang="en-US" dirty="0"/>
              <a:t>Respect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214714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5254-584D-E201-7833-FCE08F70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Relationship Skills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237CA-EA63-4135-8FB1-7F794A40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Topics to Cover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Peer Pressure</a:t>
            </a:r>
          </a:p>
          <a:p>
            <a:pPr lvl="1"/>
            <a:r>
              <a:rPr lang="en-US" dirty="0"/>
              <a:t>Friendship</a:t>
            </a:r>
          </a:p>
          <a:p>
            <a:pPr lvl="1"/>
            <a:r>
              <a:rPr lang="en-US" dirty="0"/>
              <a:t>Assertiveness</a:t>
            </a:r>
          </a:p>
          <a:p>
            <a:pPr lvl="1"/>
            <a:r>
              <a:rPr lang="en-US" dirty="0"/>
              <a:t>Cooperation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74156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FB3B-8401-9CAD-36CD-A93B56A9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Responsible Decision-Making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FC24-3D17-3C65-F65A-41F2E1B0A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Topics to Cover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Responsibility</a:t>
            </a:r>
          </a:p>
          <a:p>
            <a:r>
              <a:rPr lang="en-US" dirty="0">
                <a:hlinkClick r:id="rId2"/>
              </a:rPr>
              <a:t>SWAY</a:t>
            </a:r>
          </a:p>
        </p:txBody>
      </p:sp>
    </p:spTree>
    <p:extLst>
      <p:ext uri="{BB962C8B-B14F-4D97-AF65-F5344CB8AC3E}">
        <p14:creationId xmlns:p14="http://schemas.microsoft.com/office/powerpoint/2010/main" val="12569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0EE30-E77B-C6F0-73D6-EAAE0D30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About Me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306E-90AD-673D-A569-5305198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UNC Chapel Hill- Go Tar Heels!</a:t>
            </a:r>
          </a:p>
          <a:p>
            <a:pPr>
              <a:lnSpc>
                <a:spcPct val="100000"/>
              </a:lnSpc>
            </a:pPr>
            <a:r>
              <a:rPr lang="en-US" sz="1800"/>
              <a:t>Horton Middle School (Chatham County) 7 years</a:t>
            </a:r>
          </a:p>
          <a:p>
            <a:pPr>
              <a:lnSpc>
                <a:spcPct val="100000"/>
              </a:lnSpc>
            </a:pPr>
            <a:r>
              <a:rPr lang="en-US" sz="1800"/>
              <a:t>Swansboro Middle School (Onslow County) 9 years</a:t>
            </a:r>
          </a:p>
          <a:p>
            <a:pPr>
              <a:lnSpc>
                <a:spcPct val="100000"/>
              </a:lnSpc>
            </a:pPr>
            <a:r>
              <a:rPr lang="en-US" sz="1800"/>
              <a:t>Swansboro Elementary- This is my 4th year in elementary school</a:t>
            </a:r>
          </a:p>
          <a:p>
            <a:pPr>
              <a:lnSpc>
                <a:spcPct val="100000"/>
              </a:lnSpc>
            </a:pPr>
            <a:r>
              <a:rPr lang="en-US" sz="1800"/>
              <a:t>National Board Certified</a:t>
            </a:r>
          </a:p>
          <a:p>
            <a:pPr>
              <a:lnSpc>
                <a:spcPct val="100000"/>
              </a:lnSpc>
            </a:pPr>
            <a:r>
              <a:rPr lang="en-US" sz="1800"/>
              <a:t>Licensed Clinical Mental Health Counselor</a:t>
            </a:r>
          </a:p>
          <a:p>
            <a:pPr>
              <a:lnSpc>
                <a:spcPct val="100000"/>
              </a:lnSpc>
            </a:pPr>
            <a:endParaRPr lang="en-US" sz="1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AA4CF0-6B1A-6B38-BC76-8BD469371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 r="-1" b="3486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placing stars">
            <a:extLst>
              <a:ext uri="{FF2B5EF4-FFF2-40B4-BE49-F238E27FC236}">
                <a16:creationId xmlns:a16="http://schemas.microsoft.com/office/drawing/2014/main" id="{868A6ACA-8FE1-E5C7-C486-AEA750EF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5EC05-92A9-3FB4-ED6B-5C979728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Ask for Feedback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319F2-812A-9F85-8477-5DEE64933BC8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format did they like best? (PowerPoint vs List of Activities)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activities do they like best? (Read </a:t>
            </a:r>
            <a:r>
              <a:rPr lang="en-US" sz="2000" dirty="0" err="1"/>
              <a:t>Alouds</a:t>
            </a:r>
            <a:r>
              <a:rPr lang="en-US" sz="2000" dirty="0"/>
              <a:t>, Independent Practice, Games)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else do they want to see included?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they have a resource or activity I can add and share with whole school?</a:t>
            </a:r>
          </a:p>
        </p:txBody>
      </p:sp>
    </p:spTree>
    <p:extLst>
      <p:ext uri="{BB962C8B-B14F-4D97-AF65-F5344CB8AC3E}">
        <p14:creationId xmlns:p14="http://schemas.microsoft.com/office/powerpoint/2010/main" val="27350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572F4268-35B7-0C53-4433-3D3FECD70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8" b="1250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75157-85CA-96E3-AB3F-D30102A2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/>
              <a:t>I'm Home from Conference...What Now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6B2BC6-E71E-6415-B417-BAAB5CE26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53452"/>
              </p:ext>
            </p:extLst>
          </p:nvPr>
        </p:nvGraphicFramePr>
        <p:xfrm>
          <a:off x="1039483" y="1622341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2" descr="Qr code&#10;&#10;Description automatically generated">
            <a:extLst>
              <a:ext uri="{FF2B5EF4-FFF2-40B4-BE49-F238E27FC236}">
                <a16:creationId xmlns:a16="http://schemas.microsoft.com/office/drawing/2014/main" id="{406A8AC3-83C7-3DDF-FD10-3E5D0B067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399" y="2301814"/>
            <a:ext cx="2096219" cy="20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6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0D51-94E4-7B9F-59B1-89D8AC4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from the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070F-9BE5-EA4B-7F19-255BE095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Harmony</a:t>
            </a:r>
          </a:p>
          <a:p>
            <a:r>
              <a:rPr lang="en-US" dirty="0"/>
              <a:t>Counselor Keri</a:t>
            </a:r>
          </a:p>
          <a:p>
            <a:r>
              <a:rPr lang="en-US" dirty="0"/>
              <a:t>Mind Up</a:t>
            </a:r>
          </a:p>
          <a:p>
            <a:r>
              <a:rPr lang="en-US" dirty="0"/>
              <a:t>Conscious Discipline</a:t>
            </a:r>
          </a:p>
          <a:p>
            <a:r>
              <a:rPr lang="en-US" dirty="0"/>
              <a:t>Responsive Counselor</a:t>
            </a:r>
          </a:p>
          <a:p>
            <a:r>
              <a:rPr lang="en-US" dirty="0"/>
              <a:t>Learning for Justice</a:t>
            </a:r>
          </a:p>
          <a:p>
            <a:r>
              <a:rPr lang="en-US" dirty="0"/>
              <a:t>Character Strong Curriculum</a:t>
            </a:r>
          </a:p>
          <a:p>
            <a:r>
              <a:rPr lang="en-US" dirty="0"/>
              <a:t>Read Think Ed Program</a:t>
            </a:r>
          </a:p>
          <a:p>
            <a:r>
              <a:rPr lang="en-US" dirty="0"/>
              <a:t>Signature Practice by CASEL</a:t>
            </a:r>
          </a:p>
        </p:txBody>
      </p:sp>
    </p:spTree>
    <p:extLst>
      <p:ext uri="{BB962C8B-B14F-4D97-AF65-F5344CB8AC3E}">
        <p14:creationId xmlns:p14="http://schemas.microsoft.com/office/powerpoint/2010/main" val="219581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AFF1C-37E1-1B42-546E-89CD545C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/>
              <a:t>About Swansboro Elementary School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8BE441-A5BA-EEC1-26E0-5E3B63E47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22872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0" descr="Sticky notes with question marks">
            <a:extLst>
              <a:ext uri="{FF2B5EF4-FFF2-40B4-BE49-F238E27FC236}">
                <a16:creationId xmlns:a16="http://schemas.microsoft.com/office/drawing/2014/main" id="{E2853460-691A-3A0F-8E24-BBF18E075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6" r="-2" b="24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CE098-3150-2434-925A-AF3E5697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Why Sell SEL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DDA26E4D-15DA-E9F5-9401-60B74DCF2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3958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49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092FC-59AA-76B0-E392-32FD0AE7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Counselor Evaluation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8FF1-0358-037B-123A-CD184C0E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Ia</a:t>
            </a:r>
          </a:p>
          <a:p>
            <a:pPr lvl="1"/>
            <a:r>
              <a:rPr lang="en-US" sz="2000"/>
              <a:t>Provides</a:t>
            </a:r>
            <a:r>
              <a:rPr lang="en-US" sz="2000">
                <a:ea typeface="+mn-lt"/>
                <a:cs typeface="+mn-lt"/>
              </a:rPr>
              <a:t> professional development within the school that addresses student needs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Provides input in the selection of professional development for the school staff</a:t>
            </a:r>
            <a:endParaRPr lang="en-US" sz="2000"/>
          </a:p>
          <a:p>
            <a:r>
              <a:rPr lang="en-US" sz="2000"/>
              <a:t>IIIc</a:t>
            </a:r>
          </a:p>
          <a:p>
            <a:pPr lvl="1"/>
            <a:r>
              <a:rPr lang="en-US" sz="2000">
                <a:ea typeface="+mn-lt"/>
                <a:cs typeface="+mn-lt"/>
              </a:rPr>
              <a:t>Provides assistance to school staff as they integrate the North Carolina Guidance Essential Standards into their content areas/disciplines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144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8C026E42-ACFD-0428-77C8-57367515C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6" r="-2" b="91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33DD3-8C2C-4FB8-07D1-DC3F984D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Different Ways to Organize SEL for Your Staff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8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061B-7C3D-08CC-935F-4BF452B4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B266-34C6-F1B7-2BCD-CCA542C5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Self-Awareness</a:t>
            </a:r>
          </a:p>
          <a:p>
            <a:pPr marL="0" indent="0">
              <a:buNone/>
            </a:pPr>
            <a:r>
              <a:rPr lang="en-US"/>
              <a:t>Self-Management</a:t>
            </a:r>
          </a:p>
          <a:p>
            <a:pPr marL="0" indent="0">
              <a:buNone/>
            </a:pPr>
            <a:r>
              <a:rPr lang="en-US"/>
              <a:t>Social Awareness</a:t>
            </a:r>
          </a:p>
          <a:p>
            <a:pPr marL="0" indent="0">
              <a:buNone/>
            </a:pPr>
            <a:r>
              <a:rPr lang="en-US"/>
              <a:t>Relationship Skills</a:t>
            </a:r>
          </a:p>
          <a:p>
            <a:pPr marL="0" indent="0">
              <a:buNone/>
            </a:pPr>
            <a:r>
              <a:rPr lang="en-US"/>
              <a:t>Responsible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9713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ook, indoor, shelf&#10;&#10;Description automatically generated">
            <a:extLst>
              <a:ext uri="{FF2B5EF4-FFF2-40B4-BE49-F238E27FC236}">
                <a16:creationId xmlns:a16="http://schemas.microsoft.com/office/drawing/2014/main" id="{CECD469B-6CD1-D2CF-04D3-08E77D5D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" r="108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88F8A-CBA4-8245-5662-65F6A69A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600"/>
              <a:t>Responsive Classroom- Guiding Principles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DE8D-6400-268D-9D30-6D972B0C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P</a:t>
            </a:r>
            <a:r>
              <a:rPr lang="en-US" sz="1700">
                <a:ea typeface="+mn-lt"/>
                <a:cs typeface="+mn-lt"/>
              </a:rPr>
              <a:t>erseverance</a:t>
            </a:r>
            <a:endParaRPr lang="en-US" sz="1700" b="1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A</a:t>
            </a:r>
            <a:r>
              <a:rPr lang="en-US" sz="1700">
                <a:ea typeface="+mn-lt"/>
                <a:cs typeface="+mn-lt"/>
              </a:rPr>
              <a:t>ssertiveness</a:t>
            </a:r>
            <a:endParaRPr lang="en-US" sz="1700" b="1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L</a:t>
            </a:r>
            <a:r>
              <a:rPr lang="en-US" sz="1700">
                <a:ea typeface="+mn-lt"/>
                <a:cs typeface="+mn-lt"/>
              </a:rPr>
              <a:t>oving Self/Coping Skills</a:t>
            </a:r>
            <a:endParaRPr lang="en-US" sz="1700" b="1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S</a:t>
            </a:r>
            <a:r>
              <a:rPr lang="en-US" sz="1700">
                <a:ea typeface="+mn-lt"/>
                <a:cs typeface="+mn-lt"/>
              </a:rPr>
              <a:t>elf- Control</a:t>
            </a:r>
            <a:endParaRPr lang="en-US" sz="1700" b="1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C</a:t>
            </a:r>
            <a:r>
              <a:rPr lang="en-US" sz="1700">
                <a:ea typeface="+mn-lt"/>
                <a:cs typeface="+mn-lt"/>
              </a:rPr>
              <a:t>ooperation</a:t>
            </a:r>
            <a:endParaRPr lang="en-US" sz="1700" b="1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A</a:t>
            </a:r>
            <a:r>
              <a:rPr lang="en-US" sz="1700">
                <a:ea typeface="+mn-lt"/>
                <a:cs typeface="+mn-lt"/>
              </a:rPr>
              <a:t>ttitude/ Growth Mindset</a:t>
            </a: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R</a:t>
            </a:r>
            <a:r>
              <a:rPr lang="en-US" sz="1700">
                <a:ea typeface="+mn-lt"/>
                <a:cs typeface="+mn-lt"/>
              </a:rPr>
              <a:t>esponsibility</a:t>
            </a:r>
          </a:p>
          <a:p>
            <a:pPr marL="457200" indent="-457200">
              <a:lnSpc>
                <a:spcPct val="100000"/>
              </a:lnSpc>
            </a:pPr>
            <a:r>
              <a:rPr lang="en-US" sz="1700" b="1">
                <a:ea typeface="+mn-lt"/>
                <a:cs typeface="+mn-lt"/>
              </a:rPr>
              <a:t>E</a:t>
            </a:r>
            <a:r>
              <a:rPr lang="en-US" sz="1700">
                <a:ea typeface="+mn-lt"/>
                <a:cs typeface="+mn-lt"/>
              </a:rPr>
              <a:t>mpathy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2017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452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Calibri</vt:lpstr>
      <vt:lpstr>AccentBoxVTI</vt:lpstr>
      <vt:lpstr>Selling SEL to Your Staff</vt:lpstr>
      <vt:lpstr>About Me</vt:lpstr>
      <vt:lpstr>About Swansboro Elementary School</vt:lpstr>
      <vt:lpstr>Why Sell SEL</vt:lpstr>
      <vt:lpstr>PowerPoint Presentation</vt:lpstr>
      <vt:lpstr>Counselor Evaluation</vt:lpstr>
      <vt:lpstr>Different Ways to Organize SEL for Your Staff</vt:lpstr>
      <vt:lpstr>Casel Framework</vt:lpstr>
      <vt:lpstr>Responsive Classroom- Guiding Principles</vt:lpstr>
      <vt:lpstr>Character Traits</vt:lpstr>
      <vt:lpstr>What to Include</vt:lpstr>
      <vt:lpstr>How to Share With Your Staff</vt:lpstr>
      <vt:lpstr>PowerPoint Presentation</vt:lpstr>
      <vt:lpstr>Overview of SEL</vt:lpstr>
      <vt:lpstr>Self-Awareness</vt:lpstr>
      <vt:lpstr>Self-Management</vt:lpstr>
      <vt:lpstr>Social Awareness</vt:lpstr>
      <vt:lpstr>Relationship Skills</vt:lpstr>
      <vt:lpstr>Responsible Decision-Making</vt:lpstr>
      <vt:lpstr>Ask for Feedback</vt:lpstr>
      <vt:lpstr>I'm Home from Conference...What Now</vt:lpstr>
      <vt:lpstr>PowerPoint Presentation</vt:lpstr>
      <vt:lpstr>Resources from the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Jackson</dc:creator>
  <cp:lastModifiedBy>Carrie Jackson</cp:lastModifiedBy>
  <cp:revision>38</cp:revision>
  <dcterms:created xsi:type="dcterms:W3CDTF">2022-10-16T23:45:23Z</dcterms:created>
  <dcterms:modified xsi:type="dcterms:W3CDTF">2022-11-03T15:55:56Z</dcterms:modified>
</cp:coreProperties>
</file>